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96" r:id="rId4"/>
  </p:sldMasterIdLst>
  <p:notesMasterIdLst>
    <p:notesMasterId r:id="rId18"/>
  </p:notesMasterIdLst>
  <p:sldIdLst>
    <p:sldId id="285" r:id="rId5"/>
    <p:sldId id="289" r:id="rId6"/>
    <p:sldId id="303" r:id="rId7"/>
    <p:sldId id="304" r:id="rId8"/>
    <p:sldId id="305" r:id="rId9"/>
    <p:sldId id="306" r:id="rId10"/>
    <p:sldId id="307" r:id="rId11"/>
    <p:sldId id="309" r:id="rId12"/>
    <p:sldId id="308" r:id="rId13"/>
    <p:sldId id="313" r:id="rId14"/>
    <p:sldId id="310" r:id="rId15"/>
    <p:sldId id="311" r:id="rId16"/>
    <p:sldId id="312"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a:srgbClr val="4A5356"/>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6" d="100"/>
          <a:sy n="86" d="100"/>
        </p:scale>
        <p:origin x="51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_rels/data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hyperlink" Target="https://pxhere.com/en/photo/971631" TargetMode="External"/><Relationship Id="rId1" Type="http://schemas.openxmlformats.org/officeDocument/2006/relationships/image" Target="../media/image3.jpeg"/><Relationship Id="rId4" Type="http://schemas.openxmlformats.org/officeDocument/2006/relationships/hyperlink" Target="https://commons.wikimedia.org/wiki/File:Code-1076536.jpg" TargetMode="External"/></Relationships>
</file>

<file path=ppt/diagrams/_rels/drawing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hyperlink" Target="https://pxhere.com/en/photo/971631" TargetMode="External"/><Relationship Id="rId1" Type="http://schemas.openxmlformats.org/officeDocument/2006/relationships/image" Target="../media/image3.jpeg"/><Relationship Id="rId4" Type="http://schemas.openxmlformats.org/officeDocument/2006/relationships/hyperlink" Target="https://commons.wikimedia.org/wiki/File:Code-1076536.jpg" TargetMode="Externa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341D4BA-362E-4115-BCED-E6C9F20066CE}" type="doc">
      <dgm:prSet loTypeId="urn:microsoft.com/office/officeart/2005/8/layout/chevron2" loCatId="list" qsTypeId="urn:microsoft.com/office/officeart/2005/8/quickstyle/simple1" qsCatId="simple" csTypeId="urn:microsoft.com/office/officeart/2005/8/colors/accent2_2" csCatId="accent2" phldr="1"/>
      <dgm:spPr/>
    </dgm:pt>
    <dgm:pt modelId="{1782CCFA-B6BA-4110-8C9C-0D2558238C4A}">
      <dgm:prSet phldrT="[Text]" custT="1"/>
      <dgm:spPr>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dgm:spPr>
      <dgm:t>
        <a:bodyPr/>
        <a:lstStyle/>
        <a:p>
          <a:endParaRPr lang="en-US" sz="2000" dirty="0">
            <a:solidFill>
              <a:schemeClr val="tx1">
                <a:lumMod val="95000"/>
                <a:lumOff val="5000"/>
              </a:schemeClr>
            </a:solidFill>
          </a:endParaRPr>
        </a:p>
        <a:p>
          <a:r>
            <a:rPr lang="en-US" sz="2000" dirty="0">
              <a:solidFill>
                <a:schemeClr val="tx1">
                  <a:lumMod val="95000"/>
                  <a:lumOff val="5000"/>
                </a:schemeClr>
              </a:solidFill>
            </a:rPr>
            <a:t>Increase</a:t>
          </a:r>
        </a:p>
        <a:p>
          <a:r>
            <a:rPr lang="en-US" sz="2000" dirty="0">
              <a:solidFill>
                <a:schemeClr val="tx1">
                  <a:lumMod val="95000"/>
                  <a:lumOff val="5000"/>
                </a:schemeClr>
              </a:solidFill>
            </a:rPr>
            <a:t>Revenue</a:t>
          </a:r>
        </a:p>
        <a:p>
          <a:r>
            <a:rPr lang="en-US" sz="2000" dirty="0">
              <a:solidFill>
                <a:schemeClr val="tx1">
                  <a:lumMod val="95000"/>
                  <a:lumOff val="5000"/>
                </a:schemeClr>
              </a:solidFill>
            </a:rPr>
            <a:t>Stream</a:t>
          </a:r>
        </a:p>
      </dgm:t>
    </dgm:pt>
    <dgm:pt modelId="{DFAD5066-DF8A-4113-BE47-859155E860F2}" type="parTrans" cxnId="{58637D76-FC34-41EA-907F-054CA103FAAD}">
      <dgm:prSet/>
      <dgm:spPr/>
      <dgm:t>
        <a:bodyPr/>
        <a:lstStyle/>
        <a:p>
          <a:endParaRPr lang="en-US"/>
        </a:p>
      </dgm:t>
    </dgm:pt>
    <dgm:pt modelId="{C29D76B0-4CE2-4826-8462-F7B66ECABBC2}" type="sibTrans" cxnId="{58637D76-FC34-41EA-907F-054CA103FAAD}">
      <dgm:prSet/>
      <dgm:spPr/>
      <dgm:t>
        <a:bodyPr/>
        <a:lstStyle/>
        <a:p>
          <a:endParaRPr lang="en-US"/>
        </a:p>
      </dgm:t>
    </dgm:pt>
    <dgm:pt modelId="{730A9E43-110C-4867-9490-71EBDD5016B6}">
      <dgm:prSet phldrT="[Text]" custT="1"/>
      <dgm:spPr>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dgm:spPr>
      <dgm:t>
        <a:bodyPr/>
        <a:lstStyle/>
        <a:p>
          <a:endParaRPr lang="en-US" sz="1000" dirty="0">
            <a:solidFill>
              <a:schemeClr val="tx1">
                <a:lumMod val="95000"/>
                <a:lumOff val="5000"/>
              </a:schemeClr>
            </a:solidFill>
          </a:endParaRPr>
        </a:p>
        <a:p>
          <a:r>
            <a:rPr lang="en-US" sz="2000" dirty="0">
              <a:solidFill>
                <a:schemeClr val="tx1">
                  <a:lumMod val="95000"/>
                  <a:lumOff val="5000"/>
                </a:schemeClr>
              </a:solidFill>
            </a:rPr>
            <a:t>Client</a:t>
          </a:r>
          <a:br>
            <a:rPr lang="en-US" sz="2000" dirty="0">
              <a:solidFill>
                <a:schemeClr val="tx1">
                  <a:lumMod val="95000"/>
                  <a:lumOff val="5000"/>
                </a:schemeClr>
              </a:solidFill>
            </a:rPr>
          </a:br>
          <a:r>
            <a:rPr lang="en-US" sz="2000" dirty="0">
              <a:solidFill>
                <a:schemeClr val="tx1">
                  <a:lumMod val="95000"/>
                  <a:lumOff val="5000"/>
                </a:schemeClr>
              </a:solidFill>
            </a:rPr>
            <a:t>Experience</a:t>
          </a:r>
        </a:p>
      </dgm:t>
    </dgm:pt>
    <dgm:pt modelId="{2D3D29CA-83F5-4DA1-B3C6-BE5FB0448898}" type="parTrans" cxnId="{263C09F3-08B9-41DA-8839-0A5C675EF867}">
      <dgm:prSet/>
      <dgm:spPr/>
      <dgm:t>
        <a:bodyPr/>
        <a:lstStyle/>
        <a:p>
          <a:endParaRPr lang="en-US"/>
        </a:p>
      </dgm:t>
    </dgm:pt>
    <dgm:pt modelId="{F85E746D-A92E-48D5-8CB9-874608C2C249}" type="sibTrans" cxnId="{263C09F3-08B9-41DA-8839-0A5C675EF867}">
      <dgm:prSet/>
      <dgm:spPr/>
      <dgm:t>
        <a:bodyPr/>
        <a:lstStyle/>
        <a:p>
          <a:endParaRPr lang="en-US"/>
        </a:p>
      </dgm:t>
    </dgm:pt>
    <dgm:pt modelId="{6111DCA0-3EAC-406C-84E2-2275561690CF}">
      <dgm:prSet phldrT="[Text]" custT="1"/>
      <dgm:spPr>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dgm:spPr>
      <dgm:t>
        <a:bodyPr/>
        <a:lstStyle/>
        <a:p>
          <a:endParaRPr lang="en-US" sz="1050" dirty="0">
            <a:solidFill>
              <a:schemeClr val="tx1">
                <a:lumMod val="95000"/>
                <a:lumOff val="5000"/>
              </a:schemeClr>
            </a:solidFill>
          </a:endParaRPr>
        </a:p>
        <a:p>
          <a:r>
            <a:rPr lang="en-US" sz="2000" dirty="0">
              <a:solidFill>
                <a:schemeClr val="tx1">
                  <a:lumMod val="95000"/>
                  <a:lumOff val="5000"/>
                </a:schemeClr>
              </a:solidFill>
            </a:rPr>
            <a:t>Workflow Synergy</a:t>
          </a:r>
        </a:p>
      </dgm:t>
    </dgm:pt>
    <dgm:pt modelId="{0E63328C-1513-45C2-90DA-964DCC483792}" type="parTrans" cxnId="{64A155A2-A25C-42DC-B0DD-410FC4FB3721}">
      <dgm:prSet/>
      <dgm:spPr/>
      <dgm:t>
        <a:bodyPr/>
        <a:lstStyle/>
        <a:p>
          <a:endParaRPr lang="en-CA"/>
        </a:p>
      </dgm:t>
    </dgm:pt>
    <dgm:pt modelId="{334BE4E7-2E3F-42BA-BAD1-276052FD5135}" type="sibTrans" cxnId="{64A155A2-A25C-42DC-B0DD-410FC4FB3721}">
      <dgm:prSet/>
      <dgm:spPr/>
      <dgm:t>
        <a:bodyPr/>
        <a:lstStyle/>
        <a:p>
          <a:endParaRPr lang="en-CA"/>
        </a:p>
      </dgm:t>
    </dgm:pt>
    <dgm:pt modelId="{CEF68F4C-0D32-49EB-91BE-F104B4928D8C}">
      <dgm:prSet phldrT="[Text]"/>
      <dgm:spPr/>
      <dgm:t>
        <a:bodyPr/>
        <a:lstStyle/>
        <a:p>
          <a:r>
            <a:rPr lang="en-US" dirty="0"/>
            <a:t>Improved overall customer experience</a:t>
          </a:r>
        </a:p>
      </dgm:t>
    </dgm:pt>
    <dgm:pt modelId="{C7BA1130-9E32-45D7-AD6E-C8339A422838}" type="parTrans" cxnId="{F0585761-D678-4699-85AD-7A30E4DDB446}">
      <dgm:prSet/>
      <dgm:spPr/>
      <dgm:t>
        <a:bodyPr/>
        <a:lstStyle/>
        <a:p>
          <a:endParaRPr lang="en-CA"/>
        </a:p>
      </dgm:t>
    </dgm:pt>
    <dgm:pt modelId="{B96EDC61-580C-4D4E-96D3-138F1A477B00}" type="sibTrans" cxnId="{F0585761-D678-4699-85AD-7A30E4DDB446}">
      <dgm:prSet/>
      <dgm:spPr/>
      <dgm:t>
        <a:bodyPr/>
        <a:lstStyle/>
        <a:p>
          <a:endParaRPr lang="en-CA"/>
        </a:p>
      </dgm:t>
    </dgm:pt>
    <dgm:pt modelId="{E0A61C2E-F74F-4A59-BACC-B3290A8A02F9}">
      <dgm:prSet phldrT="[Text]"/>
      <dgm:spPr/>
      <dgm:t>
        <a:bodyPr/>
        <a:lstStyle/>
        <a:p>
          <a:r>
            <a:rPr lang="en-US" dirty="0"/>
            <a:t>Allows for 24-hour client access</a:t>
          </a:r>
        </a:p>
      </dgm:t>
    </dgm:pt>
    <dgm:pt modelId="{7D3CECB8-E4A3-4207-81AC-C1468BBF05E1}" type="parTrans" cxnId="{9CFBF3F6-0CE6-4EDF-A38C-ED86754950CE}">
      <dgm:prSet/>
      <dgm:spPr/>
      <dgm:t>
        <a:bodyPr/>
        <a:lstStyle/>
        <a:p>
          <a:endParaRPr lang="en-CA"/>
        </a:p>
      </dgm:t>
    </dgm:pt>
    <dgm:pt modelId="{7649112B-A764-4181-A9C9-976E3E842F79}" type="sibTrans" cxnId="{9CFBF3F6-0CE6-4EDF-A38C-ED86754950CE}">
      <dgm:prSet/>
      <dgm:spPr/>
      <dgm:t>
        <a:bodyPr/>
        <a:lstStyle/>
        <a:p>
          <a:endParaRPr lang="en-CA"/>
        </a:p>
      </dgm:t>
    </dgm:pt>
    <dgm:pt modelId="{10C9752C-1842-443B-8251-10C5B279B36D}">
      <dgm:prSet phldrT="[Text]"/>
      <dgm:spPr/>
      <dgm:t>
        <a:bodyPr/>
        <a:lstStyle/>
        <a:p>
          <a:r>
            <a:rPr lang="en-US" dirty="0"/>
            <a:t>Streamlined the interface</a:t>
          </a:r>
        </a:p>
      </dgm:t>
    </dgm:pt>
    <dgm:pt modelId="{E04546FF-D4BD-4E3E-879C-E1166BFC05E4}" type="parTrans" cxnId="{98BA6BDF-D237-4555-B997-1817F4862926}">
      <dgm:prSet/>
      <dgm:spPr/>
      <dgm:t>
        <a:bodyPr/>
        <a:lstStyle/>
        <a:p>
          <a:endParaRPr lang="en-CA"/>
        </a:p>
      </dgm:t>
    </dgm:pt>
    <dgm:pt modelId="{AE7032C9-4D61-4482-99BD-D4B66AE9DF39}" type="sibTrans" cxnId="{98BA6BDF-D237-4555-B997-1817F4862926}">
      <dgm:prSet/>
      <dgm:spPr/>
      <dgm:t>
        <a:bodyPr/>
        <a:lstStyle/>
        <a:p>
          <a:endParaRPr lang="en-CA"/>
        </a:p>
      </dgm:t>
    </dgm:pt>
    <dgm:pt modelId="{EFBE9CC6-03AF-4F7F-85E5-9F37B085161A}">
      <dgm:prSet phldrT="[Text]"/>
      <dgm:spPr/>
      <dgm:t>
        <a:bodyPr/>
        <a:lstStyle/>
        <a:p>
          <a:r>
            <a:rPr lang="en-US" dirty="0"/>
            <a:t>Generate reports from sales, user data, </a:t>
          </a:r>
          <a:r>
            <a:rPr lang="en-US"/>
            <a:t>internet traffic</a:t>
          </a:r>
          <a:endParaRPr lang="en-US" dirty="0"/>
        </a:p>
      </dgm:t>
    </dgm:pt>
    <dgm:pt modelId="{54820718-37A8-4580-B188-D0635B055872}" type="parTrans" cxnId="{F80F78EA-D5BF-4DDA-AD5B-4231877062FF}">
      <dgm:prSet/>
      <dgm:spPr/>
      <dgm:t>
        <a:bodyPr/>
        <a:lstStyle/>
        <a:p>
          <a:endParaRPr lang="en-CA"/>
        </a:p>
      </dgm:t>
    </dgm:pt>
    <dgm:pt modelId="{D70DDF0C-9B9A-40E5-8C37-2CC99A179DE6}" type="sibTrans" cxnId="{F80F78EA-D5BF-4DDA-AD5B-4231877062FF}">
      <dgm:prSet/>
      <dgm:spPr/>
      <dgm:t>
        <a:bodyPr/>
        <a:lstStyle/>
        <a:p>
          <a:endParaRPr lang="en-CA"/>
        </a:p>
      </dgm:t>
    </dgm:pt>
    <dgm:pt modelId="{C579E82A-3798-40AE-BEBE-4595181132D6}">
      <dgm:prSet phldrT="[Text]"/>
      <dgm:spPr/>
      <dgm:t>
        <a:bodyPr/>
        <a:lstStyle/>
        <a:p>
          <a:r>
            <a:rPr lang="en-US" dirty="0"/>
            <a:t>Global advertising opportunities</a:t>
          </a:r>
        </a:p>
      </dgm:t>
    </dgm:pt>
    <dgm:pt modelId="{DE035963-F395-4F31-9D68-D18791460E35}" type="parTrans" cxnId="{F7458B79-6B9D-4714-A56D-372DD3618BE6}">
      <dgm:prSet/>
      <dgm:spPr/>
      <dgm:t>
        <a:bodyPr/>
        <a:lstStyle/>
        <a:p>
          <a:endParaRPr lang="en-CA"/>
        </a:p>
      </dgm:t>
    </dgm:pt>
    <dgm:pt modelId="{F999ED5E-980E-422C-8AE7-222D731920B8}" type="sibTrans" cxnId="{F7458B79-6B9D-4714-A56D-372DD3618BE6}">
      <dgm:prSet/>
      <dgm:spPr/>
      <dgm:t>
        <a:bodyPr/>
        <a:lstStyle/>
        <a:p>
          <a:endParaRPr lang="en-CA"/>
        </a:p>
      </dgm:t>
    </dgm:pt>
    <dgm:pt modelId="{EAA51A2D-F7BE-497A-8472-E898A41D08D2}">
      <dgm:prSet phldrT="[Text]"/>
      <dgm:spPr/>
      <dgm:t>
        <a:bodyPr/>
        <a:lstStyle/>
        <a:p>
          <a:r>
            <a:rPr lang="en-US" dirty="0">
              <a:solidFill>
                <a:schemeClr val="tx1"/>
              </a:solidFill>
            </a:rPr>
            <a:t>Diversifying the user base</a:t>
          </a:r>
        </a:p>
      </dgm:t>
    </dgm:pt>
    <dgm:pt modelId="{A19F4052-4A0C-42FF-BDBF-ED98EF91EB0C}" type="sibTrans" cxnId="{38C26A0F-25E5-4FF3-81FB-163DF95E11F4}">
      <dgm:prSet/>
      <dgm:spPr/>
      <dgm:t>
        <a:bodyPr/>
        <a:lstStyle/>
        <a:p>
          <a:endParaRPr lang="en-CA"/>
        </a:p>
      </dgm:t>
    </dgm:pt>
    <dgm:pt modelId="{D1E90B22-252D-4244-A5BA-5763A51AA955}" type="parTrans" cxnId="{38C26A0F-25E5-4FF3-81FB-163DF95E11F4}">
      <dgm:prSet/>
      <dgm:spPr/>
      <dgm:t>
        <a:bodyPr/>
        <a:lstStyle/>
        <a:p>
          <a:endParaRPr lang="en-CA"/>
        </a:p>
      </dgm:t>
    </dgm:pt>
    <dgm:pt modelId="{3C931221-C524-42F2-9E99-17CB4EA0868C}">
      <dgm:prSet phldrT="[Text]"/>
      <dgm:spPr/>
      <dgm:t>
        <a:bodyPr/>
        <a:lstStyle/>
        <a:p>
          <a:r>
            <a:rPr lang="en-US" dirty="0">
              <a:solidFill>
                <a:schemeClr val="tx1"/>
              </a:solidFill>
            </a:rPr>
            <a:t>Estimated increase of sales exposure by 25%</a:t>
          </a:r>
        </a:p>
      </dgm:t>
    </dgm:pt>
    <dgm:pt modelId="{5370B365-0F0D-4B07-99CC-E57C33AA4D7B}" type="sibTrans" cxnId="{89645F1D-0EF4-4470-B55C-FAAEF43B1C41}">
      <dgm:prSet/>
      <dgm:spPr/>
      <dgm:t>
        <a:bodyPr/>
        <a:lstStyle/>
        <a:p>
          <a:endParaRPr lang="en-CA"/>
        </a:p>
      </dgm:t>
    </dgm:pt>
    <dgm:pt modelId="{5ABF5F97-948E-4433-A645-677E4DEDD8BF}" type="parTrans" cxnId="{89645F1D-0EF4-4470-B55C-FAAEF43B1C41}">
      <dgm:prSet/>
      <dgm:spPr/>
      <dgm:t>
        <a:bodyPr/>
        <a:lstStyle/>
        <a:p>
          <a:endParaRPr lang="en-CA"/>
        </a:p>
      </dgm:t>
    </dgm:pt>
    <dgm:pt modelId="{756C164A-3FA4-4402-B911-1BEC6D8EEDEC}">
      <dgm:prSet phldrT="[Text]"/>
      <dgm:spPr/>
      <dgm:t>
        <a:bodyPr/>
        <a:lstStyle/>
        <a:p>
          <a:r>
            <a:rPr lang="en-US">
              <a:solidFill>
                <a:schemeClr val="tx1"/>
              </a:solidFill>
            </a:rPr>
            <a:t>New internet traffic with incorporated keyword search</a:t>
          </a:r>
          <a:endParaRPr lang="en-US" dirty="0">
            <a:solidFill>
              <a:schemeClr val="tx1"/>
            </a:solidFill>
          </a:endParaRPr>
        </a:p>
      </dgm:t>
    </dgm:pt>
    <dgm:pt modelId="{0BECD3D7-1B58-45E1-969C-D08866FFA898}" type="parTrans" cxnId="{06199D68-9715-4FD0-8221-8B1CD60A2C9A}">
      <dgm:prSet/>
      <dgm:spPr/>
    </dgm:pt>
    <dgm:pt modelId="{025867E3-172A-4E9F-8D7D-D93EB9F85E03}" type="sibTrans" cxnId="{06199D68-9715-4FD0-8221-8B1CD60A2C9A}">
      <dgm:prSet/>
      <dgm:spPr/>
    </dgm:pt>
    <dgm:pt modelId="{730E4E56-90A1-4721-ABC7-458B34115EAB}" type="pres">
      <dgm:prSet presAssocID="{A341D4BA-362E-4115-BCED-E6C9F20066CE}" presName="linearFlow" presStyleCnt="0">
        <dgm:presLayoutVars>
          <dgm:dir/>
          <dgm:animLvl val="lvl"/>
          <dgm:resizeHandles val="exact"/>
        </dgm:presLayoutVars>
      </dgm:prSet>
      <dgm:spPr/>
    </dgm:pt>
    <dgm:pt modelId="{5988B2B0-B100-4F84-A37C-E437D6A96560}" type="pres">
      <dgm:prSet presAssocID="{1782CCFA-B6BA-4110-8C9C-0D2558238C4A}" presName="composite" presStyleCnt="0"/>
      <dgm:spPr/>
    </dgm:pt>
    <dgm:pt modelId="{9E8A1CAF-2617-4B9A-931D-CAB5249D3286}" type="pres">
      <dgm:prSet presAssocID="{1782CCFA-B6BA-4110-8C9C-0D2558238C4A}" presName="parentText" presStyleLbl="alignNode1" presStyleIdx="0" presStyleCnt="3">
        <dgm:presLayoutVars>
          <dgm:chMax val="1"/>
          <dgm:bulletEnabled val="1"/>
        </dgm:presLayoutVars>
      </dgm:prSet>
      <dgm:spPr/>
    </dgm:pt>
    <dgm:pt modelId="{319EBB6E-E83E-42D6-A45E-84A2667D489C}" type="pres">
      <dgm:prSet presAssocID="{1782CCFA-B6BA-4110-8C9C-0D2558238C4A}" presName="descendantText" presStyleLbl="alignAcc1" presStyleIdx="0" presStyleCnt="3">
        <dgm:presLayoutVars>
          <dgm:bulletEnabled val="1"/>
        </dgm:presLayoutVars>
      </dgm:prSet>
      <dgm:spPr/>
    </dgm:pt>
    <dgm:pt modelId="{4E0A1CF2-DA4B-46B9-97DB-6D004BCE1738}" type="pres">
      <dgm:prSet presAssocID="{C29D76B0-4CE2-4826-8462-F7B66ECABBC2}" presName="sp" presStyleCnt="0"/>
      <dgm:spPr/>
    </dgm:pt>
    <dgm:pt modelId="{2C52822D-BF7B-4105-A093-3F5E34B26396}" type="pres">
      <dgm:prSet presAssocID="{730A9E43-110C-4867-9490-71EBDD5016B6}" presName="composite" presStyleCnt="0"/>
      <dgm:spPr/>
    </dgm:pt>
    <dgm:pt modelId="{609EFE3F-BC4F-4674-B35A-76106C496F97}" type="pres">
      <dgm:prSet presAssocID="{730A9E43-110C-4867-9490-71EBDD5016B6}" presName="parentText" presStyleLbl="alignNode1" presStyleIdx="1" presStyleCnt="3">
        <dgm:presLayoutVars>
          <dgm:chMax val="1"/>
          <dgm:bulletEnabled val="1"/>
        </dgm:presLayoutVars>
      </dgm:prSet>
      <dgm:spPr/>
    </dgm:pt>
    <dgm:pt modelId="{8F410CF6-7D79-403B-B01A-3B86E07C5000}" type="pres">
      <dgm:prSet presAssocID="{730A9E43-110C-4867-9490-71EBDD5016B6}" presName="descendantText" presStyleLbl="alignAcc1" presStyleIdx="1" presStyleCnt="3">
        <dgm:presLayoutVars>
          <dgm:bulletEnabled val="1"/>
        </dgm:presLayoutVars>
      </dgm:prSet>
      <dgm:spPr/>
    </dgm:pt>
    <dgm:pt modelId="{E4DC0D1D-6E6E-43DB-9F18-BC7EEA08CD0C}" type="pres">
      <dgm:prSet presAssocID="{F85E746D-A92E-48D5-8CB9-874608C2C249}" presName="sp" presStyleCnt="0"/>
      <dgm:spPr/>
    </dgm:pt>
    <dgm:pt modelId="{D1BA069E-55E6-415A-B93E-821035300ACF}" type="pres">
      <dgm:prSet presAssocID="{6111DCA0-3EAC-406C-84E2-2275561690CF}" presName="composite" presStyleCnt="0"/>
      <dgm:spPr/>
    </dgm:pt>
    <dgm:pt modelId="{81F63DBC-C88C-4B9A-9014-A0E347F9D350}" type="pres">
      <dgm:prSet presAssocID="{6111DCA0-3EAC-406C-84E2-2275561690CF}" presName="parentText" presStyleLbl="alignNode1" presStyleIdx="2" presStyleCnt="3">
        <dgm:presLayoutVars>
          <dgm:chMax val="1"/>
          <dgm:bulletEnabled val="1"/>
        </dgm:presLayoutVars>
      </dgm:prSet>
      <dgm:spPr/>
    </dgm:pt>
    <dgm:pt modelId="{A879C6A0-1FD8-4E7E-B73B-44811E6CE39F}" type="pres">
      <dgm:prSet presAssocID="{6111DCA0-3EAC-406C-84E2-2275561690CF}" presName="descendantText" presStyleLbl="alignAcc1" presStyleIdx="2" presStyleCnt="3">
        <dgm:presLayoutVars>
          <dgm:bulletEnabled val="1"/>
        </dgm:presLayoutVars>
      </dgm:prSet>
      <dgm:spPr/>
    </dgm:pt>
  </dgm:ptLst>
  <dgm:cxnLst>
    <dgm:cxn modelId="{38C26A0F-25E5-4FF3-81FB-163DF95E11F4}" srcId="{1782CCFA-B6BA-4110-8C9C-0D2558238C4A}" destId="{EAA51A2D-F7BE-497A-8472-E898A41D08D2}" srcOrd="1" destOrd="0" parTransId="{D1E90B22-252D-4244-A5BA-5763A51AA955}" sibTransId="{A19F4052-4A0C-42FF-BDBF-ED98EF91EB0C}"/>
    <dgm:cxn modelId="{1FEEFE10-3CAC-4BED-A0D0-23EEDC5D8491}" type="presOf" srcId="{EAA51A2D-F7BE-497A-8472-E898A41D08D2}" destId="{319EBB6E-E83E-42D6-A45E-84A2667D489C}" srcOrd="0" destOrd="1" presId="urn:microsoft.com/office/officeart/2005/8/layout/chevron2"/>
    <dgm:cxn modelId="{3FD1AC13-3D2A-4EEC-AFA5-53E9E509A734}" type="presOf" srcId="{10C9752C-1842-443B-8251-10C5B279B36D}" destId="{8F410CF6-7D79-403B-B01A-3B86E07C5000}" srcOrd="0" destOrd="2" presId="urn:microsoft.com/office/officeart/2005/8/layout/chevron2"/>
    <dgm:cxn modelId="{89645F1D-0EF4-4470-B55C-FAAEF43B1C41}" srcId="{1782CCFA-B6BA-4110-8C9C-0D2558238C4A}" destId="{3C931221-C524-42F2-9E99-17CB4EA0868C}" srcOrd="2" destOrd="0" parTransId="{5ABF5F97-948E-4433-A645-677E4DEDD8BF}" sibTransId="{5370B365-0F0D-4B07-99CC-E57C33AA4D7B}"/>
    <dgm:cxn modelId="{FB6F0732-9701-470C-9417-D8BFA8956223}" type="presOf" srcId="{A341D4BA-362E-4115-BCED-E6C9F20066CE}" destId="{730E4E56-90A1-4721-ABC7-458B34115EAB}" srcOrd="0" destOrd="0" presId="urn:microsoft.com/office/officeart/2005/8/layout/chevron2"/>
    <dgm:cxn modelId="{5D277434-1285-46BA-936B-3836D470EE04}" type="presOf" srcId="{E0A61C2E-F74F-4A59-BACC-B3290A8A02F9}" destId="{8F410CF6-7D79-403B-B01A-3B86E07C5000}" srcOrd="0" destOrd="1" presId="urn:microsoft.com/office/officeart/2005/8/layout/chevron2"/>
    <dgm:cxn modelId="{1737FA3C-2D82-4D03-87F6-09F547D1E49B}" type="presOf" srcId="{C579E82A-3798-40AE-BEBE-4595181132D6}" destId="{A879C6A0-1FD8-4E7E-B73B-44811E6CE39F}" srcOrd="0" destOrd="1" presId="urn:microsoft.com/office/officeart/2005/8/layout/chevron2"/>
    <dgm:cxn modelId="{F0585761-D678-4699-85AD-7A30E4DDB446}" srcId="{730A9E43-110C-4867-9490-71EBDD5016B6}" destId="{CEF68F4C-0D32-49EB-91BE-F104B4928D8C}" srcOrd="0" destOrd="0" parTransId="{C7BA1130-9E32-45D7-AD6E-C8339A422838}" sibTransId="{B96EDC61-580C-4D4E-96D3-138F1A477B00}"/>
    <dgm:cxn modelId="{E69A9743-4FC4-42EA-91F2-9D8A740C62F0}" type="presOf" srcId="{3C931221-C524-42F2-9E99-17CB4EA0868C}" destId="{319EBB6E-E83E-42D6-A45E-84A2667D489C}" srcOrd="0" destOrd="2" presId="urn:microsoft.com/office/officeart/2005/8/layout/chevron2"/>
    <dgm:cxn modelId="{06199D68-9715-4FD0-8221-8B1CD60A2C9A}" srcId="{1782CCFA-B6BA-4110-8C9C-0D2558238C4A}" destId="{756C164A-3FA4-4402-B911-1BEC6D8EEDEC}" srcOrd="0" destOrd="0" parTransId="{0BECD3D7-1B58-45E1-969C-D08866FFA898}" sibTransId="{025867E3-172A-4E9F-8D7D-D93EB9F85E03}"/>
    <dgm:cxn modelId="{A4F77954-8A06-4EC5-8D81-36373620D26E}" type="presOf" srcId="{756C164A-3FA4-4402-B911-1BEC6D8EEDEC}" destId="{319EBB6E-E83E-42D6-A45E-84A2667D489C}" srcOrd="0" destOrd="0" presId="urn:microsoft.com/office/officeart/2005/8/layout/chevron2"/>
    <dgm:cxn modelId="{58637D76-FC34-41EA-907F-054CA103FAAD}" srcId="{A341D4BA-362E-4115-BCED-E6C9F20066CE}" destId="{1782CCFA-B6BA-4110-8C9C-0D2558238C4A}" srcOrd="0" destOrd="0" parTransId="{DFAD5066-DF8A-4113-BE47-859155E860F2}" sibTransId="{C29D76B0-4CE2-4826-8462-F7B66ECABBC2}"/>
    <dgm:cxn modelId="{F7458B79-6B9D-4714-A56D-372DD3618BE6}" srcId="{6111DCA0-3EAC-406C-84E2-2275561690CF}" destId="{C579E82A-3798-40AE-BEBE-4595181132D6}" srcOrd="1" destOrd="0" parTransId="{DE035963-F395-4F31-9D68-D18791460E35}" sibTransId="{F999ED5E-980E-422C-8AE7-222D731920B8}"/>
    <dgm:cxn modelId="{FD1F1989-62A9-4D9C-8F76-219DF61071EA}" type="presOf" srcId="{730A9E43-110C-4867-9490-71EBDD5016B6}" destId="{609EFE3F-BC4F-4674-B35A-76106C496F97}" srcOrd="0" destOrd="0" presId="urn:microsoft.com/office/officeart/2005/8/layout/chevron2"/>
    <dgm:cxn modelId="{64A155A2-A25C-42DC-B0DD-410FC4FB3721}" srcId="{A341D4BA-362E-4115-BCED-E6C9F20066CE}" destId="{6111DCA0-3EAC-406C-84E2-2275561690CF}" srcOrd="2" destOrd="0" parTransId="{0E63328C-1513-45C2-90DA-964DCC483792}" sibTransId="{334BE4E7-2E3F-42BA-BAD1-276052FD5135}"/>
    <dgm:cxn modelId="{1C3DE5C3-F723-488C-BF94-C54B858AD5F2}" type="presOf" srcId="{EFBE9CC6-03AF-4F7F-85E5-9F37B085161A}" destId="{A879C6A0-1FD8-4E7E-B73B-44811E6CE39F}" srcOrd="0" destOrd="0" presId="urn:microsoft.com/office/officeart/2005/8/layout/chevron2"/>
    <dgm:cxn modelId="{D34EC7CB-4AFC-4630-B167-3CB0611F6003}" type="presOf" srcId="{1782CCFA-B6BA-4110-8C9C-0D2558238C4A}" destId="{9E8A1CAF-2617-4B9A-931D-CAB5249D3286}" srcOrd="0" destOrd="0" presId="urn:microsoft.com/office/officeart/2005/8/layout/chevron2"/>
    <dgm:cxn modelId="{C9C539D3-1EB4-4FD4-9EDD-B5C0AC2FF6CE}" type="presOf" srcId="{6111DCA0-3EAC-406C-84E2-2275561690CF}" destId="{81F63DBC-C88C-4B9A-9014-A0E347F9D350}" srcOrd="0" destOrd="0" presId="urn:microsoft.com/office/officeart/2005/8/layout/chevron2"/>
    <dgm:cxn modelId="{DC7622D7-8DBE-4AE8-BCF9-857A78DB88A5}" type="presOf" srcId="{CEF68F4C-0D32-49EB-91BE-F104B4928D8C}" destId="{8F410CF6-7D79-403B-B01A-3B86E07C5000}" srcOrd="0" destOrd="0" presId="urn:microsoft.com/office/officeart/2005/8/layout/chevron2"/>
    <dgm:cxn modelId="{98BA6BDF-D237-4555-B997-1817F4862926}" srcId="{730A9E43-110C-4867-9490-71EBDD5016B6}" destId="{10C9752C-1842-443B-8251-10C5B279B36D}" srcOrd="2" destOrd="0" parTransId="{E04546FF-D4BD-4E3E-879C-E1166BFC05E4}" sibTransId="{AE7032C9-4D61-4482-99BD-D4B66AE9DF39}"/>
    <dgm:cxn modelId="{F80F78EA-D5BF-4DDA-AD5B-4231877062FF}" srcId="{6111DCA0-3EAC-406C-84E2-2275561690CF}" destId="{EFBE9CC6-03AF-4F7F-85E5-9F37B085161A}" srcOrd="0" destOrd="0" parTransId="{54820718-37A8-4580-B188-D0635B055872}" sibTransId="{D70DDF0C-9B9A-40E5-8C37-2CC99A179DE6}"/>
    <dgm:cxn modelId="{263C09F3-08B9-41DA-8839-0A5C675EF867}" srcId="{A341D4BA-362E-4115-BCED-E6C9F20066CE}" destId="{730A9E43-110C-4867-9490-71EBDD5016B6}" srcOrd="1" destOrd="0" parTransId="{2D3D29CA-83F5-4DA1-B3C6-BE5FB0448898}" sibTransId="{F85E746D-A92E-48D5-8CB9-874608C2C249}"/>
    <dgm:cxn modelId="{9CFBF3F6-0CE6-4EDF-A38C-ED86754950CE}" srcId="{730A9E43-110C-4867-9490-71EBDD5016B6}" destId="{E0A61C2E-F74F-4A59-BACC-B3290A8A02F9}" srcOrd="1" destOrd="0" parTransId="{7D3CECB8-E4A3-4207-81AC-C1468BBF05E1}" sibTransId="{7649112B-A764-4181-A9C9-976E3E842F79}"/>
    <dgm:cxn modelId="{B66A6863-D59C-489D-9C24-59307DC6E111}" type="presParOf" srcId="{730E4E56-90A1-4721-ABC7-458B34115EAB}" destId="{5988B2B0-B100-4F84-A37C-E437D6A96560}" srcOrd="0" destOrd="0" presId="urn:microsoft.com/office/officeart/2005/8/layout/chevron2"/>
    <dgm:cxn modelId="{CA324E17-C055-4C2E-B540-751DDEE2585E}" type="presParOf" srcId="{5988B2B0-B100-4F84-A37C-E437D6A96560}" destId="{9E8A1CAF-2617-4B9A-931D-CAB5249D3286}" srcOrd="0" destOrd="0" presId="urn:microsoft.com/office/officeart/2005/8/layout/chevron2"/>
    <dgm:cxn modelId="{6ED361B6-26BE-4397-A816-66F0D2A28E59}" type="presParOf" srcId="{5988B2B0-B100-4F84-A37C-E437D6A96560}" destId="{319EBB6E-E83E-42D6-A45E-84A2667D489C}" srcOrd="1" destOrd="0" presId="urn:microsoft.com/office/officeart/2005/8/layout/chevron2"/>
    <dgm:cxn modelId="{A56DAD02-52A3-4849-B4AB-CF4407F34C5F}" type="presParOf" srcId="{730E4E56-90A1-4721-ABC7-458B34115EAB}" destId="{4E0A1CF2-DA4B-46B9-97DB-6D004BCE1738}" srcOrd="1" destOrd="0" presId="urn:microsoft.com/office/officeart/2005/8/layout/chevron2"/>
    <dgm:cxn modelId="{6C05B896-93A3-4353-948B-62EEA5673560}" type="presParOf" srcId="{730E4E56-90A1-4721-ABC7-458B34115EAB}" destId="{2C52822D-BF7B-4105-A093-3F5E34B26396}" srcOrd="2" destOrd="0" presId="urn:microsoft.com/office/officeart/2005/8/layout/chevron2"/>
    <dgm:cxn modelId="{93FD9E1D-5CCE-4EAB-9076-92A5A6E6A9CE}" type="presParOf" srcId="{2C52822D-BF7B-4105-A093-3F5E34B26396}" destId="{609EFE3F-BC4F-4674-B35A-76106C496F97}" srcOrd="0" destOrd="0" presId="urn:microsoft.com/office/officeart/2005/8/layout/chevron2"/>
    <dgm:cxn modelId="{D8CBB299-2EB6-4713-84F0-D317F4F99965}" type="presParOf" srcId="{2C52822D-BF7B-4105-A093-3F5E34B26396}" destId="{8F410CF6-7D79-403B-B01A-3B86E07C5000}" srcOrd="1" destOrd="0" presId="urn:microsoft.com/office/officeart/2005/8/layout/chevron2"/>
    <dgm:cxn modelId="{26AB4C59-0E3D-4BE5-B984-E4AB1B4C7B07}" type="presParOf" srcId="{730E4E56-90A1-4721-ABC7-458B34115EAB}" destId="{E4DC0D1D-6E6E-43DB-9F18-BC7EEA08CD0C}" srcOrd="3" destOrd="0" presId="urn:microsoft.com/office/officeart/2005/8/layout/chevron2"/>
    <dgm:cxn modelId="{9B976DDC-682B-40DD-AAEE-DA36D1EBE119}" type="presParOf" srcId="{730E4E56-90A1-4721-ABC7-458B34115EAB}" destId="{D1BA069E-55E6-415A-B93E-821035300ACF}" srcOrd="4" destOrd="0" presId="urn:microsoft.com/office/officeart/2005/8/layout/chevron2"/>
    <dgm:cxn modelId="{7B0F2513-3454-4139-AFBE-4BCA2FB90E15}" type="presParOf" srcId="{D1BA069E-55E6-415A-B93E-821035300ACF}" destId="{81F63DBC-C88C-4B9A-9014-A0E347F9D350}" srcOrd="0" destOrd="0" presId="urn:microsoft.com/office/officeart/2005/8/layout/chevron2"/>
    <dgm:cxn modelId="{84006A35-F31A-4731-AF96-D56AB8BC08DE}" type="presParOf" srcId="{D1BA069E-55E6-415A-B93E-821035300ACF}" destId="{A879C6A0-1FD8-4E7E-B73B-44811E6CE39F}"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407ABB1E-CB69-44E5-8079-DB7F5955D926}" type="doc">
      <dgm:prSet loTypeId="urn:microsoft.com/office/officeart/2016/7/layout/RoundedRectangleTimeline" loCatId="process" qsTypeId="urn:microsoft.com/office/officeart/2005/8/quickstyle/simple4" qsCatId="simple" csTypeId="urn:microsoft.com/office/officeart/2005/8/colors/colorful3" csCatId="colorful" phldr="1"/>
      <dgm:spPr/>
      <dgm:t>
        <a:bodyPr/>
        <a:lstStyle/>
        <a:p>
          <a:endParaRPr lang="en-US"/>
        </a:p>
      </dgm:t>
    </dgm:pt>
    <dgm:pt modelId="{611E47AF-C61B-4BA4-844A-26AB3FDEEF30}">
      <dgm:prSet/>
      <dgm:spPr/>
      <dgm:t>
        <a:bodyPr/>
        <a:lstStyle/>
        <a:p>
          <a:r>
            <a:rPr lang="en-US" dirty="0"/>
            <a:t>Oct 30, 2019</a:t>
          </a:r>
        </a:p>
      </dgm:t>
    </dgm:pt>
    <dgm:pt modelId="{687DC825-000F-4F8F-9621-019450C2E1B4}" type="parTrans" cxnId="{19564FD3-9555-4ACF-8413-DBE46FCAB590}">
      <dgm:prSet/>
      <dgm:spPr/>
      <dgm:t>
        <a:bodyPr/>
        <a:lstStyle/>
        <a:p>
          <a:endParaRPr lang="en-US"/>
        </a:p>
      </dgm:t>
    </dgm:pt>
    <dgm:pt modelId="{8C1C84A3-A40E-46BD-8673-066A3E806E00}" type="sibTrans" cxnId="{19564FD3-9555-4ACF-8413-DBE46FCAB590}">
      <dgm:prSet/>
      <dgm:spPr/>
      <dgm:t>
        <a:bodyPr/>
        <a:lstStyle/>
        <a:p>
          <a:endParaRPr lang="en-US"/>
        </a:p>
      </dgm:t>
    </dgm:pt>
    <dgm:pt modelId="{2A6E2CEF-D93C-42CC-B4B8-FE4756FFBED7}">
      <dgm:prSet custT="1"/>
      <dgm:spPr/>
      <dgm:t>
        <a:bodyPr/>
        <a:lstStyle/>
        <a:p>
          <a:r>
            <a:rPr lang="en-US" sz="1600" dirty="0"/>
            <a:t>First contacted by Travel Experts to discuss implementing a new website</a:t>
          </a:r>
        </a:p>
      </dgm:t>
    </dgm:pt>
    <dgm:pt modelId="{338D5843-E3B6-4AFD-B725-9B085D79E8DE}" type="parTrans" cxnId="{CA129D73-90A1-47FB-81DF-827877BD9920}">
      <dgm:prSet/>
      <dgm:spPr/>
      <dgm:t>
        <a:bodyPr/>
        <a:lstStyle/>
        <a:p>
          <a:endParaRPr lang="en-US"/>
        </a:p>
      </dgm:t>
    </dgm:pt>
    <dgm:pt modelId="{AFC491B1-DCB5-4849-B107-08875D2F8F18}" type="sibTrans" cxnId="{CA129D73-90A1-47FB-81DF-827877BD9920}">
      <dgm:prSet/>
      <dgm:spPr/>
      <dgm:t>
        <a:bodyPr/>
        <a:lstStyle/>
        <a:p>
          <a:endParaRPr lang="en-US"/>
        </a:p>
      </dgm:t>
    </dgm:pt>
    <dgm:pt modelId="{1D42E346-F6FB-4880-9769-ADD02C578B5F}">
      <dgm:prSet/>
      <dgm:spPr/>
      <dgm:t>
        <a:bodyPr/>
        <a:lstStyle/>
        <a:p>
          <a:r>
            <a:rPr lang="en-US" dirty="0"/>
            <a:t>Nov 4, 2019</a:t>
          </a:r>
        </a:p>
      </dgm:t>
    </dgm:pt>
    <dgm:pt modelId="{F62778AA-580C-479D-8FE5-5B5E7069AB75}" type="parTrans" cxnId="{45A9E409-E878-48F1-BA6A-D5A6A3507984}">
      <dgm:prSet/>
      <dgm:spPr/>
      <dgm:t>
        <a:bodyPr/>
        <a:lstStyle/>
        <a:p>
          <a:endParaRPr lang="en-US"/>
        </a:p>
      </dgm:t>
    </dgm:pt>
    <dgm:pt modelId="{5E2EB3DE-59D3-4DA7-B4C7-BF4D2242D456}" type="sibTrans" cxnId="{45A9E409-E878-48F1-BA6A-D5A6A3507984}">
      <dgm:prSet/>
      <dgm:spPr/>
      <dgm:t>
        <a:bodyPr/>
        <a:lstStyle/>
        <a:p>
          <a:endParaRPr lang="en-US"/>
        </a:p>
      </dgm:t>
    </dgm:pt>
    <dgm:pt modelId="{31D257AA-603D-416F-8FB2-4A07D62C7F9E}">
      <dgm:prSet custT="1"/>
      <dgm:spPr/>
      <dgm:t>
        <a:bodyPr/>
        <a:lstStyle/>
        <a:p>
          <a:r>
            <a:rPr lang="en-US" sz="1600" dirty="0"/>
            <a:t>Initial meeting to discuss requirements</a:t>
          </a:r>
        </a:p>
      </dgm:t>
    </dgm:pt>
    <dgm:pt modelId="{3B247BF7-3078-46B6-841C-B3D46A3DBE55}" type="parTrans" cxnId="{17F6E48A-2A5C-4F50-82D4-A282DAE4F42E}">
      <dgm:prSet/>
      <dgm:spPr/>
      <dgm:t>
        <a:bodyPr/>
        <a:lstStyle/>
        <a:p>
          <a:endParaRPr lang="en-US"/>
        </a:p>
      </dgm:t>
    </dgm:pt>
    <dgm:pt modelId="{8E998CC1-3A68-4D86-8932-7DF93F81814D}" type="sibTrans" cxnId="{17F6E48A-2A5C-4F50-82D4-A282DAE4F42E}">
      <dgm:prSet/>
      <dgm:spPr/>
      <dgm:t>
        <a:bodyPr/>
        <a:lstStyle/>
        <a:p>
          <a:endParaRPr lang="en-US"/>
        </a:p>
      </dgm:t>
    </dgm:pt>
    <dgm:pt modelId="{5DA95C0A-A1DC-413D-BDF4-CBAD197E4673}">
      <dgm:prSet/>
      <dgm:spPr/>
      <dgm:t>
        <a:bodyPr/>
        <a:lstStyle/>
        <a:p>
          <a:r>
            <a:rPr lang="en-US" dirty="0"/>
            <a:t>Nov 6, 2019</a:t>
          </a:r>
        </a:p>
      </dgm:t>
    </dgm:pt>
    <dgm:pt modelId="{3748892B-82BA-4A37-91DD-273EFF4A20F1}" type="parTrans" cxnId="{DE33BA09-F231-4377-A2F2-B2D22FF15755}">
      <dgm:prSet/>
      <dgm:spPr/>
      <dgm:t>
        <a:bodyPr/>
        <a:lstStyle/>
        <a:p>
          <a:endParaRPr lang="en-US"/>
        </a:p>
      </dgm:t>
    </dgm:pt>
    <dgm:pt modelId="{C1ABFCFD-878B-4AAF-BB24-024750031560}" type="sibTrans" cxnId="{DE33BA09-F231-4377-A2F2-B2D22FF15755}">
      <dgm:prSet/>
      <dgm:spPr/>
      <dgm:t>
        <a:bodyPr/>
        <a:lstStyle/>
        <a:p>
          <a:endParaRPr lang="en-US"/>
        </a:p>
      </dgm:t>
    </dgm:pt>
    <dgm:pt modelId="{1D420285-2759-49CC-8CFF-EE5B957ABBF8}">
      <dgm:prSet custT="1"/>
      <dgm:spPr/>
      <dgm:t>
        <a:bodyPr/>
        <a:lstStyle/>
        <a:p>
          <a:r>
            <a:rPr lang="en-US" sz="1600" dirty="0"/>
            <a:t>Our team started mocking up web page front end</a:t>
          </a:r>
        </a:p>
      </dgm:t>
    </dgm:pt>
    <dgm:pt modelId="{DCF52FFD-3585-453D-A3DF-FD15EAA34B3B}" type="parTrans" cxnId="{BAD40440-CB99-4180-A178-6154F8FC4EB1}">
      <dgm:prSet/>
      <dgm:spPr/>
      <dgm:t>
        <a:bodyPr/>
        <a:lstStyle/>
        <a:p>
          <a:endParaRPr lang="en-US"/>
        </a:p>
      </dgm:t>
    </dgm:pt>
    <dgm:pt modelId="{4575AF13-1485-4CE5-8E23-679A14844036}" type="sibTrans" cxnId="{BAD40440-CB99-4180-A178-6154F8FC4EB1}">
      <dgm:prSet/>
      <dgm:spPr/>
      <dgm:t>
        <a:bodyPr/>
        <a:lstStyle/>
        <a:p>
          <a:endParaRPr lang="en-US"/>
        </a:p>
      </dgm:t>
    </dgm:pt>
    <dgm:pt modelId="{1B072A47-3177-445C-BE6A-9D5989EAEA22}">
      <dgm:prSet/>
      <dgm:spPr/>
      <dgm:t>
        <a:bodyPr/>
        <a:lstStyle/>
        <a:p>
          <a:r>
            <a:rPr lang="en-US" dirty="0"/>
            <a:t>Nov 19, 2019</a:t>
          </a:r>
        </a:p>
      </dgm:t>
    </dgm:pt>
    <dgm:pt modelId="{4AD654C6-117D-456C-8F73-9D88B6C3CA69}" type="parTrans" cxnId="{8CDF6C45-50E4-4FEE-A8BF-B92BCC6D7BD6}">
      <dgm:prSet/>
      <dgm:spPr/>
      <dgm:t>
        <a:bodyPr/>
        <a:lstStyle/>
        <a:p>
          <a:endParaRPr lang="en-US"/>
        </a:p>
      </dgm:t>
    </dgm:pt>
    <dgm:pt modelId="{611D60A5-FEDD-4E70-A0F7-554031383763}" type="sibTrans" cxnId="{8CDF6C45-50E4-4FEE-A8BF-B92BCC6D7BD6}">
      <dgm:prSet/>
      <dgm:spPr/>
      <dgm:t>
        <a:bodyPr/>
        <a:lstStyle/>
        <a:p>
          <a:endParaRPr lang="en-US"/>
        </a:p>
      </dgm:t>
    </dgm:pt>
    <dgm:pt modelId="{DF034DB3-CE68-4CB3-AA2C-C0D085B26BE8}">
      <dgm:prSet custT="1"/>
      <dgm:spPr/>
      <dgm:t>
        <a:bodyPr/>
        <a:lstStyle/>
        <a:p>
          <a:r>
            <a:rPr lang="en-US" sz="1600" dirty="0"/>
            <a:t>Commenced to  interconnect the server and web pages to dynamically generate content</a:t>
          </a:r>
        </a:p>
      </dgm:t>
    </dgm:pt>
    <dgm:pt modelId="{2B376A2A-F502-46C9-B3E2-6CC842FEAABE}" type="parTrans" cxnId="{3B749ADC-920E-42F6-AD7D-2CEE780B7BC7}">
      <dgm:prSet/>
      <dgm:spPr/>
      <dgm:t>
        <a:bodyPr/>
        <a:lstStyle/>
        <a:p>
          <a:endParaRPr lang="en-US"/>
        </a:p>
      </dgm:t>
    </dgm:pt>
    <dgm:pt modelId="{3792044F-E6FD-4B50-AAE6-E64A897BE8C0}" type="sibTrans" cxnId="{3B749ADC-920E-42F6-AD7D-2CEE780B7BC7}">
      <dgm:prSet/>
      <dgm:spPr/>
      <dgm:t>
        <a:bodyPr/>
        <a:lstStyle/>
        <a:p>
          <a:endParaRPr lang="en-US"/>
        </a:p>
      </dgm:t>
    </dgm:pt>
    <dgm:pt modelId="{6586A170-8336-49FE-9FF0-D4AC77D95B19}">
      <dgm:prSet/>
      <dgm:spPr/>
      <dgm:t>
        <a:bodyPr/>
        <a:lstStyle/>
        <a:p>
          <a:r>
            <a:rPr lang="en-US" dirty="0"/>
            <a:t>Dec 2, 2019</a:t>
          </a:r>
        </a:p>
      </dgm:t>
    </dgm:pt>
    <dgm:pt modelId="{68734F2A-B49D-470B-94E9-B55A13F7CF60}" type="parTrans" cxnId="{BC3B057F-729F-4C56-8E95-4D5C509710E2}">
      <dgm:prSet/>
      <dgm:spPr/>
      <dgm:t>
        <a:bodyPr/>
        <a:lstStyle/>
        <a:p>
          <a:endParaRPr lang="en-US"/>
        </a:p>
      </dgm:t>
    </dgm:pt>
    <dgm:pt modelId="{1E292716-B605-472A-A7AF-6DC7AE4CE6CD}" type="sibTrans" cxnId="{BC3B057F-729F-4C56-8E95-4D5C509710E2}">
      <dgm:prSet/>
      <dgm:spPr/>
      <dgm:t>
        <a:bodyPr/>
        <a:lstStyle/>
        <a:p>
          <a:endParaRPr lang="en-US"/>
        </a:p>
      </dgm:t>
    </dgm:pt>
    <dgm:pt modelId="{7E778AAA-4786-4585-B46B-15D391FE7914}">
      <dgm:prSet custT="1"/>
      <dgm:spPr/>
      <dgm:t>
        <a:bodyPr/>
        <a:lstStyle/>
        <a:p>
          <a:r>
            <a:rPr lang="en-US" sz="1600" dirty="0"/>
            <a:t>Finished website prototype to present to Travel Experts</a:t>
          </a:r>
        </a:p>
      </dgm:t>
    </dgm:pt>
    <dgm:pt modelId="{23E32EE7-341B-4AB1-A981-477EB7E13019}" type="parTrans" cxnId="{51936038-8B59-4FCA-ACA4-DB69F4BB6542}">
      <dgm:prSet/>
      <dgm:spPr/>
      <dgm:t>
        <a:bodyPr/>
        <a:lstStyle/>
        <a:p>
          <a:endParaRPr lang="en-US"/>
        </a:p>
      </dgm:t>
    </dgm:pt>
    <dgm:pt modelId="{271C3B73-04EF-4ADF-B9B2-D8EAA9DECC7C}" type="sibTrans" cxnId="{51936038-8B59-4FCA-ACA4-DB69F4BB6542}">
      <dgm:prSet/>
      <dgm:spPr/>
      <dgm:t>
        <a:bodyPr/>
        <a:lstStyle/>
        <a:p>
          <a:endParaRPr lang="en-US"/>
        </a:p>
      </dgm:t>
    </dgm:pt>
    <dgm:pt modelId="{23C89803-40F6-4C0C-8630-693A3B564C1E}">
      <dgm:prSet/>
      <dgm:spPr/>
      <dgm:t>
        <a:bodyPr/>
        <a:lstStyle/>
        <a:p>
          <a:r>
            <a:rPr lang="en-US" dirty="0"/>
            <a:t>Today</a:t>
          </a:r>
        </a:p>
      </dgm:t>
    </dgm:pt>
    <dgm:pt modelId="{3E7D7D77-30BD-4714-9302-B7A18F067D4C}" type="parTrans" cxnId="{3A5FAC1D-655F-44A7-B238-7B758CDDECA5}">
      <dgm:prSet/>
      <dgm:spPr/>
      <dgm:t>
        <a:bodyPr/>
        <a:lstStyle/>
        <a:p>
          <a:endParaRPr lang="en-US"/>
        </a:p>
      </dgm:t>
    </dgm:pt>
    <dgm:pt modelId="{B3A33904-9AAB-4596-BF4E-ADA5B07019CD}" type="sibTrans" cxnId="{3A5FAC1D-655F-44A7-B238-7B758CDDECA5}">
      <dgm:prSet/>
      <dgm:spPr/>
      <dgm:t>
        <a:bodyPr/>
        <a:lstStyle/>
        <a:p>
          <a:endParaRPr lang="en-US"/>
        </a:p>
      </dgm:t>
    </dgm:pt>
    <dgm:pt modelId="{951CA4A4-80B8-417A-86F7-92BBF721D0CD}">
      <dgm:prSet custT="1"/>
      <dgm:spPr/>
      <dgm:t>
        <a:bodyPr/>
        <a:lstStyle/>
        <a:p>
          <a:r>
            <a:rPr lang="en-US" sz="1600" dirty="0"/>
            <a:t>Presentation to Travel Experts representatives</a:t>
          </a:r>
        </a:p>
      </dgm:t>
    </dgm:pt>
    <dgm:pt modelId="{8A46F004-762D-4332-80B4-0E81A208A9C1}" type="parTrans" cxnId="{28463CE1-F1E9-4B15-8891-C81ACB9CA572}">
      <dgm:prSet/>
      <dgm:spPr/>
      <dgm:t>
        <a:bodyPr/>
        <a:lstStyle/>
        <a:p>
          <a:endParaRPr lang="en-US"/>
        </a:p>
      </dgm:t>
    </dgm:pt>
    <dgm:pt modelId="{7C2619E1-4461-4299-915F-F9B3DBCCB19A}" type="sibTrans" cxnId="{28463CE1-F1E9-4B15-8891-C81ACB9CA572}">
      <dgm:prSet/>
      <dgm:spPr/>
      <dgm:t>
        <a:bodyPr/>
        <a:lstStyle/>
        <a:p>
          <a:endParaRPr lang="en-US"/>
        </a:p>
      </dgm:t>
    </dgm:pt>
    <dgm:pt modelId="{BAB27934-7798-4C6B-9D13-96A3429369E9}" type="pres">
      <dgm:prSet presAssocID="{407ABB1E-CB69-44E5-8079-DB7F5955D926}" presName="Name0" presStyleCnt="0">
        <dgm:presLayoutVars>
          <dgm:chMax/>
          <dgm:chPref/>
          <dgm:animLvl val="lvl"/>
        </dgm:presLayoutVars>
      </dgm:prSet>
      <dgm:spPr/>
    </dgm:pt>
    <dgm:pt modelId="{7C2236FA-89E4-486C-BCEA-2986FDD017B1}" type="pres">
      <dgm:prSet presAssocID="{611E47AF-C61B-4BA4-844A-26AB3FDEEF30}" presName="composite1" presStyleCnt="0"/>
      <dgm:spPr/>
    </dgm:pt>
    <dgm:pt modelId="{CDC07E97-4600-4D03-B9BD-8CBB1429A8A4}" type="pres">
      <dgm:prSet presAssocID="{611E47AF-C61B-4BA4-844A-26AB3FDEEF30}" presName="parent1" presStyleLbl="alignNode1" presStyleIdx="0" presStyleCnt="6">
        <dgm:presLayoutVars>
          <dgm:chMax val="1"/>
          <dgm:chPref val="1"/>
          <dgm:bulletEnabled val="1"/>
        </dgm:presLayoutVars>
      </dgm:prSet>
      <dgm:spPr/>
    </dgm:pt>
    <dgm:pt modelId="{C92A5158-5CA8-48E7-AE89-D724D927F280}" type="pres">
      <dgm:prSet presAssocID="{611E47AF-C61B-4BA4-844A-26AB3FDEEF30}" presName="Childtext1" presStyleLbl="revTx" presStyleIdx="0" presStyleCnt="6">
        <dgm:presLayoutVars>
          <dgm:bulletEnabled val="1"/>
        </dgm:presLayoutVars>
      </dgm:prSet>
      <dgm:spPr/>
    </dgm:pt>
    <dgm:pt modelId="{B394A009-EA88-4A3D-AB16-8FED72B9C989}" type="pres">
      <dgm:prSet presAssocID="{611E47AF-C61B-4BA4-844A-26AB3FDEEF30}" presName="ConnectLine1" presStyleLbl="sibTrans1D1" presStyleIdx="0" presStyleCnt="6"/>
      <dgm:spPr>
        <a:noFill/>
        <a:ln w="6350" cap="flat" cmpd="sng" algn="ctr">
          <a:solidFill>
            <a:schemeClr val="accent3">
              <a:hueOff val="0"/>
              <a:satOff val="0"/>
              <a:lumOff val="0"/>
              <a:alphaOff val="0"/>
            </a:schemeClr>
          </a:solidFill>
          <a:prstDash val="dash"/>
        </a:ln>
        <a:effectLst/>
      </dgm:spPr>
    </dgm:pt>
    <dgm:pt modelId="{E252AFBA-CFBC-4AA6-82C7-C7221C29AAFE}" type="pres">
      <dgm:prSet presAssocID="{611E47AF-C61B-4BA4-844A-26AB3FDEEF30}" presName="ConnectLineEnd1" presStyleLbl="lnNode1" presStyleIdx="0" presStyleCnt="6"/>
      <dgm:spPr/>
    </dgm:pt>
    <dgm:pt modelId="{F21E255C-F575-4036-A3D2-304FFD57BB03}" type="pres">
      <dgm:prSet presAssocID="{611E47AF-C61B-4BA4-844A-26AB3FDEEF30}" presName="EmptyPane1" presStyleCnt="0"/>
      <dgm:spPr/>
    </dgm:pt>
    <dgm:pt modelId="{839613B2-2A58-4090-A1E2-4CA6DDA6BD74}" type="pres">
      <dgm:prSet presAssocID="{8C1C84A3-A40E-46BD-8673-066A3E806E00}" presName="spaceBetweenRectangles1" presStyleCnt="0"/>
      <dgm:spPr/>
    </dgm:pt>
    <dgm:pt modelId="{1BBB889C-151B-43D8-9766-99A3D36579ED}" type="pres">
      <dgm:prSet presAssocID="{1D42E346-F6FB-4880-9769-ADD02C578B5F}" presName="composite1" presStyleCnt="0"/>
      <dgm:spPr/>
    </dgm:pt>
    <dgm:pt modelId="{05DF0148-0982-4E09-BE31-85605EC65C16}" type="pres">
      <dgm:prSet presAssocID="{1D42E346-F6FB-4880-9769-ADD02C578B5F}" presName="parent1" presStyleLbl="alignNode1" presStyleIdx="1" presStyleCnt="6">
        <dgm:presLayoutVars>
          <dgm:chMax val="1"/>
          <dgm:chPref val="1"/>
          <dgm:bulletEnabled val="1"/>
        </dgm:presLayoutVars>
      </dgm:prSet>
      <dgm:spPr/>
    </dgm:pt>
    <dgm:pt modelId="{E7BADB6E-6D9E-467A-9675-783204473889}" type="pres">
      <dgm:prSet presAssocID="{1D42E346-F6FB-4880-9769-ADD02C578B5F}" presName="Childtext1" presStyleLbl="revTx" presStyleIdx="1" presStyleCnt="6">
        <dgm:presLayoutVars>
          <dgm:bulletEnabled val="1"/>
        </dgm:presLayoutVars>
      </dgm:prSet>
      <dgm:spPr/>
    </dgm:pt>
    <dgm:pt modelId="{CB39EC28-6B8E-43F8-B67A-F3A74EC6EB56}" type="pres">
      <dgm:prSet presAssocID="{1D42E346-F6FB-4880-9769-ADD02C578B5F}" presName="ConnectLine1" presStyleLbl="sibTrans1D1" presStyleIdx="1" presStyleCnt="6"/>
      <dgm:spPr>
        <a:noFill/>
        <a:ln w="6350" cap="flat" cmpd="sng" algn="ctr">
          <a:solidFill>
            <a:schemeClr val="accent3">
              <a:hueOff val="777139"/>
              <a:satOff val="-11497"/>
              <a:lumOff val="2157"/>
              <a:alphaOff val="0"/>
            </a:schemeClr>
          </a:solidFill>
          <a:prstDash val="dash"/>
        </a:ln>
        <a:effectLst/>
      </dgm:spPr>
    </dgm:pt>
    <dgm:pt modelId="{405743C9-CB32-44B7-919A-B4E96DC49C64}" type="pres">
      <dgm:prSet presAssocID="{1D42E346-F6FB-4880-9769-ADD02C578B5F}" presName="ConnectLineEnd1" presStyleLbl="lnNode1" presStyleIdx="1" presStyleCnt="6"/>
      <dgm:spPr/>
    </dgm:pt>
    <dgm:pt modelId="{EFDBA590-6F74-480E-AE6C-FDE6830F4E12}" type="pres">
      <dgm:prSet presAssocID="{1D42E346-F6FB-4880-9769-ADD02C578B5F}" presName="EmptyPane1" presStyleCnt="0"/>
      <dgm:spPr/>
    </dgm:pt>
    <dgm:pt modelId="{3496D6F4-C21E-4A35-9682-E35E1A6F118E}" type="pres">
      <dgm:prSet presAssocID="{5E2EB3DE-59D3-4DA7-B4C7-BF4D2242D456}" presName="spaceBetweenRectangles1" presStyleCnt="0"/>
      <dgm:spPr/>
    </dgm:pt>
    <dgm:pt modelId="{96696094-5DF1-4009-B581-E3D098A17D5B}" type="pres">
      <dgm:prSet presAssocID="{5DA95C0A-A1DC-413D-BDF4-CBAD197E4673}" presName="composite1" presStyleCnt="0"/>
      <dgm:spPr/>
    </dgm:pt>
    <dgm:pt modelId="{8D773160-09FB-488F-9480-F5B6D12C9C76}" type="pres">
      <dgm:prSet presAssocID="{5DA95C0A-A1DC-413D-BDF4-CBAD197E4673}" presName="parent1" presStyleLbl="alignNode1" presStyleIdx="2" presStyleCnt="6">
        <dgm:presLayoutVars>
          <dgm:chMax val="1"/>
          <dgm:chPref val="1"/>
          <dgm:bulletEnabled val="1"/>
        </dgm:presLayoutVars>
      </dgm:prSet>
      <dgm:spPr/>
    </dgm:pt>
    <dgm:pt modelId="{EA67225F-A8F7-42F2-A419-E7E0ABD1D482}" type="pres">
      <dgm:prSet presAssocID="{5DA95C0A-A1DC-413D-BDF4-CBAD197E4673}" presName="Childtext1" presStyleLbl="revTx" presStyleIdx="2" presStyleCnt="6">
        <dgm:presLayoutVars>
          <dgm:bulletEnabled val="1"/>
        </dgm:presLayoutVars>
      </dgm:prSet>
      <dgm:spPr/>
    </dgm:pt>
    <dgm:pt modelId="{E0ADD0DF-18FE-4902-8615-2AB5C906B9D1}" type="pres">
      <dgm:prSet presAssocID="{5DA95C0A-A1DC-413D-BDF4-CBAD197E4673}" presName="ConnectLine1" presStyleLbl="sibTrans1D1" presStyleIdx="2" presStyleCnt="6"/>
      <dgm:spPr>
        <a:noFill/>
        <a:ln w="6350" cap="flat" cmpd="sng" algn="ctr">
          <a:solidFill>
            <a:schemeClr val="accent3">
              <a:hueOff val="1554279"/>
              <a:satOff val="-22994"/>
              <a:lumOff val="4314"/>
              <a:alphaOff val="0"/>
            </a:schemeClr>
          </a:solidFill>
          <a:prstDash val="dash"/>
        </a:ln>
        <a:effectLst/>
      </dgm:spPr>
    </dgm:pt>
    <dgm:pt modelId="{5897CDCF-4574-4C80-83DA-311E9BFFBC74}" type="pres">
      <dgm:prSet presAssocID="{5DA95C0A-A1DC-413D-BDF4-CBAD197E4673}" presName="ConnectLineEnd1" presStyleLbl="lnNode1" presStyleIdx="2" presStyleCnt="6"/>
      <dgm:spPr/>
    </dgm:pt>
    <dgm:pt modelId="{C7B60790-7300-4C3C-90AD-54288F4DF4EA}" type="pres">
      <dgm:prSet presAssocID="{5DA95C0A-A1DC-413D-BDF4-CBAD197E4673}" presName="EmptyPane1" presStyleCnt="0"/>
      <dgm:spPr/>
    </dgm:pt>
    <dgm:pt modelId="{542EB356-4C6E-4706-A190-FB0F3DD3E025}" type="pres">
      <dgm:prSet presAssocID="{C1ABFCFD-878B-4AAF-BB24-024750031560}" presName="spaceBetweenRectangles1" presStyleCnt="0"/>
      <dgm:spPr/>
    </dgm:pt>
    <dgm:pt modelId="{57C19B42-1F44-4540-BE26-17AFD755D746}" type="pres">
      <dgm:prSet presAssocID="{1B072A47-3177-445C-BE6A-9D5989EAEA22}" presName="composite1" presStyleCnt="0"/>
      <dgm:spPr/>
    </dgm:pt>
    <dgm:pt modelId="{8116B8D1-AEF6-4205-AE61-A984544EA80D}" type="pres">
      <dgm:prSet presAssocID="{1B072A47-3177-445C-BE6A-9D5989EAEA22}" presName="parent1" presStyleLbl="alignNode1" presStyleIdx="3" presStyleCnt="6">
        <dgm:presLayoutVars>
          <dgm:chMax val="1"/>
          <dgm:chPref val="1"/>
          <dgm:bulletEnabled val="1"/>
        </dgm:presLayoutVars>
      </dgm:prSet>
      <dgm:spPr/>
    </dgm:pt>
    <dgm:pt modelId="{958A196E-1782-4620-B10F-80DB920F04BD}" type="pres">
      <dgm:prSet presAssocID="{1B072A47-3177-445C-BE6A-9D5989EAEA22}" presName="Childtext1" presStyleLbl="revTx" presStyleIdx="3" presStyleCnt="6">
        <dgm:presLayoutVars>
          <dgm:bulletEnabled val="1"/>
        </dgm:presLayoutVars>
      </dgm:prSet>
      <dgm:spPr/>
    </dgm:pt>
    <dgm:pt modelId="{44752D4B-1BD2-4135-A666-D596E2FEDEA6}" type="pres">
      <dgm:prSet presAssocID="{1B072A47-3177-445C-BE6A-9D5989EAEA22}" presName="ConnectLine1" presStyleLbl="sibTrans1D1" presStyleIdx="3" presStyleCnt="6"/>
      <dgm:spPr>
        <a:noFill/>
        <a:ln w="6350" cap="flat" cmpd="sng" algn="ctr">
          <a:solidFill>
            <a:schemeClr val="accent3">
              <a:hueOff val="2331418"/>
              <a:satOff val="-34491"/>
              <a:lumOff val="6471"/>
              <a:alphaOff val="0"/>
            </a:schemeClr>
          </a:solidFill>
          <a:prstDash val="dash"/>
        </a:ln>
        <a:effectLst/>
      </dgm:spPr>
    </dgm:pt>
    <dgm:pt modelId="{D0E03610-8977-4F7F-AE44-D2A4F9294CF2}" type="pres">
      <dgm:prSet presAssocID="{1B072A47-3177-445C-BE6A-9D5989EAEA22}" presName="ConnectLineEnd1" presStyleLbl="lnNode1" presStyleIdx="3" presStyleCnt="6"/>
      <dgm:spPr/>
    </dgm:pt>
    <dgm:pt modelId="{D4B09E45-2D56-4795-A956-7B270BB40116}" type="pres">
      <dgm:prSet presAssocID="{1B072A47-3177-445C-BE6A-9D5989EAEA22}" presName="EmptyPane1" presStyleCnt="0"/>
      <dgm:spPr/>
    </dgm:pt>
    <dgm:pt modelId="{4B09E4F4-6F5A-4202-9ADE-96A6416925A3}" type="pres">
      <dgm:prSet presAssocID="{611D60A5-FEDD-4E70-A0F7-554031383763}" presName="spaceBetweenRectangles1" presStyleCnt="0"/>
      <dgm:spPr/>
    </dgm:pt>
    <dgm:pt modelId="{ACB4A729-D17F-47A6-B0A7-86DDEF252499}" type="pres">
      <dgm:prSet presAssocID="{6586A170-8336-49FE-9FF0-D4AC77D95B19}" presName="composite1" presStyleCnt="0"/>
      <dgm:spPr/>
    </dgm:pt>
    <dgm:pt modelId="{0D277E28-A922-4B99-B841-8FFFAD7DC155}" type="pres">
      <dgm:prSet presAssocID="{6586A170-8336-49FE-9FF0-D4AC77D95B19}" presName="parent1" presStyleLbl="alignNode1" presStyleIdx="4" presStyleCnt="6">
        <dgm:presLayoutVars>
          <dgm:chMax val="1"/>
          <dgm:chPref val="1"/>
          <dgm:bulletEnabled val="1"/>
        </dgm:presLayoutVars>
      </dgm:prSet>
      <dgm:spPr/>
    </dgm:pt>
    <dgm:pt modelId="{37262F73-ED68-4706-8389-8C2AB57E4976}" type="pres">
      <dgm:prSet presAssocID="{6586A170-8336-49FE-9FF0-D4AC77D95B19}" presName="Childtext1" presStyleLbl="revTx" presStyleIdx="4" presStyleCnt="6">
        <dgm:presLayoutVars>
          <dgm:bulletEnabled val="1"/>
        </dgm:presLayoutVars>
      </dgm:prSet>
      <dgm:spPr/>
    </dgm:pt>
    <dgm:pt modelId="{91C373F7-FC28-46CD-95E7-26EBCB5F4095}" type="pres">
      <dgm:prSet presAssocID="{6586A170-8336-49FE-9FF0-D4AC77D95B19}" presName="ConnectLine1" presStyleLbl="sibTrans1D1" presStyleIdx="4" presStyleCnt="6"/>
      <dgm:spPr>
        <a:noFill/>
        <a:ln w="6350" cap="flat" cmpd="sng" algn="ctr">
          <a:solidFill>
            <a:schemeClr val="accent3">
              <a:hueOff val="3108557"/>
              <a:satOff val="-45988"/>
              <a:lumOff val="8628"/>
              <a:alphaOff val="0"/>
            </a:schemeClr>
          </a:solidFill>
          <a:prstDash val="dash"/>
        </a:ln>
        <a:effectLst/>
      </dgm:spPr>
    </dgm:pt>
    <dgm:pt modelId="{FD9C7532-F74A-45A9-A6E0-CD8F614FE410}" type="pres">
      <dgm:prSet presAssocID="{6586A170-8336-49FE-9FF0-D4AC77D95B19}" presName="ConnectLineEnd1" presStyleLbl="lnNode1" presStyleIdx="4" presStyleCnt="6"/>
      <dgm:spPr/>
    </dgm:pt>
    <dgm:pt modelId="{58D594C1-3A00-4963-9E6C-FED454A90F7A}" type="pres">
      <dgm:prSet presAssocID="{6586A170-8336-49FE-9FF0-D4AC77D95B19}" presName="EmptyPane1" presStyleCnt="0"/>
      <dgm:spPr/>
    </dgm:pt>
    <dgm:pt modelId="{77BBE1AC-E31D-4CED-8786-6F0C3871B655}" type="pres">
      <dgm:prSet presAssocID="{1E292716-B605-472A-A7AF-6DC7AE4CE6CD}" presName="spaceBetweenRectangles1" presStyleCnt="0"/>
      <dgm:spPr/>
    </dgm:pt>
    <dgm:pt modelId="{6D79CE81-6BDF-4BE3-A03B-9A6DE94E2C42}" type="pres">
      <dgm:prSet presAssocID="{23C89803-40F6-4C0C-8630-693A3B564C1E}" presName="composite1" presStyleCnt="0"/>
      <dgm:spPr/>
    </dgm:pt>
    <dgm:pt modelId="{CDA2976D-A949-4AE1-AF93-66D3543C146D}" type="pres">
      <dgm:prSet presAssocID="{23C89803-40F6-4C0C-8630-693A3B564C1E}" presName="parent1" presStyleLbl="alignNode1" presStyleIdx="5" presStyleCnt="6">
        <dgm:presLayoutVars>
          <dgm:chMax val="1"/>
          <dgm:chPref val="1"/>
          <dgm:bulletEnabled val="1"/>
        </dgm:presLayoutVars>
      </dgm:prSet>
      <dgm:spPr/>
    </dgm:pt>
    <dgm:pt modelId="{D2A5DC53-5421-4EEA-BB57-A8092FDBBF99}" type="pres">
      <dgm:prSet presAssocID="{23C89803-40F6-4C0C-8630-693A3B564C1E}" presName="Childtext1" presStyleLbl="revTx" presStyleIdx="5" presStyleCnt="6">
        <dgm:presLayoutVars>
          <dgm:bulletEnabled val="1"/>
        </dgm:presLayoutVars>
      </dgm:prSet>
      <dgm:spPr/>
    </dgm:pt>
    <dgm:pt modelId="{58A5E6F4-75DE-4DB3-8D1A-FEEC63B5E848}" type="pres">
      <dgm:prSet presAssocID="{23C89803-40F6-4C0C-8630-693A3B564C1E}" presName="ConnectLine1" presStyleLbl="sibTrans1D1" presStyleIdx="5" presStyleCnt="6"/>
      <dgm:spPr>
        <a:noFill/>
        <a:ln w="6350" cap="flat" cmpd="sng" algn="ctr">
          <a:solidFill>
            <a:schemeClr val="accent3">
              <a:hueOff val="3108557"/>
              <a:satOff val="-45988"/>
              <a:lumOff val="8628"/>
              <a:alphaOff val="0"/>
            </a:schemeClr>
          </a:solidFill>
          <a:prstDash val="dash"/>
        </a:ln>
        <a:effectLst/>
      </dgm:spPr>
    </dgm:pt>
    <dgm:pt modelId="{40AEDA86-737D-4CE6-9945-55973947F24C}" type="pres">
      <dgm:prSet presAssocID="{23C89803-40F6-4C0C-8630-693A3B564C1E}" presName="ConnectLineEnd1" presStyleLbl="lnNode1" presStyleIdx="5" presStyleCnt="6"/>
      <dgm:spPr/>
    </dgm:pt>
    <dgm:pt modelId="{E039F1F2-3102-4136-9831-AA7F3AEA3493}" type="pres">
      <dgm:prSet presAssocID="{23C89803-40F6-4C0C-8630-693A3B564C1E}" presName="EmptyPane1" presStyleCnt="0"/>
      <dgm:spPr/>
    </dgm:pt>
  </dgm:ptLst>
  <dgm:cxnLst>
    <dgm:cxn modelId="{DE33BA09-F231-4377-A2F2-B2D22FF15755}" srcId="{407ABB1E-CB69-44E5-8079-DB7F5955D926}" destId="{5DA95C0A-A1DC-413D-BDF4-CBAD197E4673}" srcOrd="2" destOrd="0" parTransId="{3748892B-82BA-4A37-91DD-273EFF4A20F1}" sibTransId="{C1ABFCFD-878B-4AAF-BB24-024750031560}"/>
    <dgm:cxn modelId="{45A9E409-E878-48F1-BA6A-D5A6A3507984}" srcId="{407ABB1E-CB69-44E5-8079-DB7F5955D926}" destId="{1D42E346-F6FB-4880-9769-ADD02C578B5F}" srcOrd="1" destOrd="0" parTransId="{F62778AA-580C-479D-8FE5-5B5E7069AB75}" sibTransId="{5E2EB3DE-59D3-4DA7-B4C7-BF4D2242D456}"/>
    <dgm:cxn modelId="{3A5FAC1D-655F-44A7-B238-7B758CDDECA5}" srcId="{407ABB1E-CB69-44E5-8079-DB7F5955D926}" destId="{23C89803-40F6-4C0C-8630-693A3B564C1E}" srcOrd="5" destOrd="0" parTransId="{3E7D7D77-30BD-4714-9302-B7A18F067D4C}" sibTransId="{B3A33904-9AAB-4596-BF4E-ADA5B07019CD}"/>
    <dgm:cxn modelId="{A505091F-7B51-4286-9508-CDA4173E4BEB}" type="presOf" srcId="{6586A170-8336-49FE-9FF0-D4AC77D95B19}" destId="{0D277E28-A922-4B99-B841-8FFFAD7DC155}" srcOrd="0" destOrd="0" presId="urn:microsoft.com/office/officeart/2016/7/layout/RoundedRectangleTimeline"/>
    <dgm:cxn modelId="{C95E9621-1D01-4D97-BA86-CFF2EA99EF60}" type="presOf" srcId="{1B072A47-3177-445C-BE6A-9D5989EAEA22}" destId="{8116B8D1-AEF6-4205-AE61-A984544EA80D}" srcOrd="0" destOrd="0" presId="urn:microsoft.com/office/officeart/2016/7/layout/RoundedRectangleTimeline"/>
    <dgm:cxn modelId="{51936038-8B59-4FCA-ACA4-DB69F4BB6542}" srcId="{6586A170-8336-49FE-9FF0-D4AC77D95B19}" destId="{7E778AAA-4786-4585-B46B-15D391FE7914}" srcOrd="0" destOrd="0" parTransId="{23E32EE7-341B-4AB1-A981-477EB7E13019}" sibTransId="{271C3B73-04EF-4ADF-B9B2-D8EAA9DECC7C}"/>
    <dgm:cxn modelId="{BAD40440-CB99-4180-A178-6154F8FC4EB1}" srcId="{5DA95C0A-A1DC-413D-BDF4-CBAD197E4673}" destId="{1D420285-2759-49CC-8CFF-EE5B957ABBF8}" srcOrd="0" destOrd="0" parTransId="{DCF52FFD-3585-453D-A3DF-FD15EAA34B3B}" sibTransId="{4575AF13-1485-4CE5-8E23-679A14844036}"/>
    <dgm:cxn modelId="{8CDF6C45-50E4-4FEE-A8BF-B92BCC6D7BD6}" srcId="{407ABB1E-CB69-44E5-8079-DB7F5955D926}" destId="{1B072A47-3177-445C-BE6A-9D5989EAEA22}" srcOrd="3" destOrd="0" parTransId="{4AD654C6-117D-456C-8F73-9D88B6C3CA69}" sibTransId="{611D60A5-FEDD-4E70-A0F7-554031383763}"/>
    <dgm:cxn modelId="{07495C47-09F9-4475-8074-980D014056B5}" type="presOf" srcId="{1D420285-2759-49CC-8CFF-EE5B957ABBF8}" destId="{EA67225F-A8F7-42F2-A419-E7E0ABD1D482}" srcOrd="0" destOrd="0" presId="urn:microsoft.com/office/officeart/2016/7/layout/RoundedRectangleTimeline"/>
    <dgm:cxn modelId="{A7DCCB49-2C9B-4463-8D4D-A6DE08BD3AD0}" type="presOf" srcId="{2A6E2CEF-D93C-42CC-B4B8-FE4756FFBED7}" destId="{C92A5158-5CA8-48E7-AE89-D724D927F280}" srcOrd="0" destOrd="0" presId="urn:microsoft.com/office/officeart/2016/7/layout/RoundedRectangleTimeline"/>
    <dgm:cxn modelId="{CA129D73-90A1-47FB-81DF-827877BD9920}" srcId="{611E47AF-C61B-4BA4-844A-26AB3FDEEF30}" destId="{2A6E2CEF-D93C-42CC-B4B8-FE4756FFBED7}" srcOrd="0" destOrd="0" parTransId="{338D5843-E3B6-4AFD-B725-9B085D79E8DE}" sibTransId="{AFC491B1-DCB5-4849-B107-08875D2F8F18}"/>
    <dgm:cxn modelId="{BC3B057F-729F-4C56-8E95-4D5C509710E2}" srcId="{407ABB1E-CB69-44E5-8079-DB7F5955D926}" destId="{6586A170-8336-49FE-9FF0-D4AC77D95B19}" srcOrd="4" destOrd="0" parTransId="{68734F2A-B49D-470B-94E9-B55A13F7CF60}" sibTransId="{1E292716-B605-472A-A7AF-6DC7AE4CE6CD}"/>
    <dgm:cxn modelId="{17F6E48A-2A5C-4F50-82D4-A282DAE4F42E}" srcId="{1D42E346-F6FB-4880-9769-ADD02C578B5F}" destId="{31D257AA-603D-416F-8FB2-4A07D62C7F9E}" srcOrd="0" destOrd="0" parTransId="{3B247BF7-3078-46B6-841C-B3D46A3DBE55}" sibTransId="{8E998CC1-3A68-4D86-8932-7DF93F81814D}"/>
    <dgm:cxn modelId="{675A278C-091C-4BF9-B2FA-6F91E7552D54}" type="presOf" srcId="{407ABB1E-CB69-44E5-8079-DB7F5955D926}" destId="{BAB27934-7798-4C6B-9D13-96A3429369E9}" srcOrd="0" destOrd="0" presId="urn:microsoft.com/office/officeart/2016/7/layout/RoundedRectangleTimeline"/>
    <dgm:cxn modelId="{68B6978F-07C3-4482-ADCE-5BAB25E8BF57}" type="presOf" srcId="{5DA95C0A-A1DC-413D-BDF4-CBAD197E4673}" destId="{8D773160-09FB-488F-9480-F5B6D12C9C76}" srcOrd="0" destOrd="0" presId="urn:microsoft.com/office/officeart/2016/7/layout/RoundedRectangleTimeline"/>
    <dgm:cxn modelId="{CBC2BCA7-3C74-4684-BF8E-482D76D227CB}" type="presOf" srcId="{951CA4A4-80B8-417A-86F7-92BBF721D0CD}" destId="{D2A5DC53-5421-4EEA-BB57-A8092FDBBF99}" srcOrd="0" destOrd="0" presId="urn:microsoft.com/office/officeart/2016/7/layout/RoundedRectangleTimeline"/>
    <dgm:cxn modelId="{41910CB3-CD7D-4E9E-867E-94C81F51D89D}" type="presOf" srcId="{23C89803-40F6-4C0C-8630-693A3B564C1E}" destId="{CDA2976D-A949-4AE1-AF93-66D3543C146D}" srcOrd="0" destOrd="0" presId="urn:microsoft.com/office/officeart/2016/7/layout/RoundedRectangleTimeline"/>
    <dgm:cxn modelId="{00372CB5-6481-4CBB-89CE-654F315867D0}" type="presOf" srcId="{7E778AAA-4786-4585-B46B-15D391FE7914}" destId="{37262F73-ED68-4706-8389-8C2AB57E4976}" srcOrd="0" destOrd="0" presId="urn:microsoft.com/office/officeart/2016/7/layout/RoundedRectangleTimeline"/>
    <dgm:cxn modelId="{D5754BB8-9902-4134-9A48-571A93C446E5}" type="presOf" srcId="{1D42E346-F6FB-4880-9769-ADD02C578B5F}" destId="{05DF0148-0982-4E09-BE31-85605EC65C16}" srcOrd="0" destOrd="0" presId="urn:microsoft.com/office/officeart/2016/7/layout/RoundedRectangleTimeline"/>
    <dgm:cxn modelId="{D9E82BC0-8753-4008-8FCC-EE2C514E4ECB}" type="presOf" srcId="{31D257AA-603D-416F-8FB2-4A07D62C7F9E}" destId="{E7BADB6E-6D9E-467A-9675-783204473889}" srcOrd="0" destOrd="0" presId="urn:microsoft.com/office/officeart/2016/7/layout/RoundedRectangleTimeline"/>
    <dgm:cxn modelId="{19564FD3-9555-4ACF-8413-DBE46FCAB590}" srcId="{407ABB1E-CB69-44E5-8079-DB7F5955D926}" destId="{611E47AF-C61B-4BA4-844A-26AB3FDEEF30}" srcOrd="0" destOrd="0" parTransId="{687DC825-000F-4F8F-9621-019450C2E1B4}" sibTransId="{8C1C84A3-A40E-46BD-8673-066A3E806E00}"/>
    <dgm:cxn modelId="{3B749ADC-920E-42F6-AD7D-2CEE780B7BC7}" srcId="{1B072A47-3177-445C-BE6A-9D5989EAEA22}" destId="{DF034DB3-CE68-4CB3-AA2C-C0D085B26BE8}" srcOrd="0" destOrd="0" parTransId="{2B376A2A-F502-46C9-B3E2-6CC842FEAABE}" sibTransId="{3792044F-E6FD-4B50-AAE6-E64A897BE8C0}"/>
    <dgm:cxn modelId="{28463CE1-F1E9-4B15-8891-C81ACB9CA572}" srcId="{23C89803-40F6-4C0C-8630-693A3B564C1E}" destId="{951CA4A4-80B8-417A-86F7-92BBF721D0CD}" srcOrd="0" destOrd="0" parTransId="{8A46F004-762D-4332-80B4-0E81A208A9C1}" sibTransId="{7C2619E1-4461-4299-915F-F9B3DBCCB19A}"/>
    <dgm:cxn modelId="{832043E3-6B5E-4EDA-88B9-92054390AE7A}" type="presOf" srcId="{DF034DB3-CE68-4CB3-AA2C-C0D085B26BE8}" destId="{958A196E-1782-4620-B10F-80DB920F04BD}" srcOrd="0" destOrd="0" presId="urn:microsoft.com/office/officeart/2016/7/layout/RoundedRectangleTimeline"/>
    <dgm:cxn modelId="{B91C06EE-862B-4F60-B820-E6A7F074435C}" type="presOf" srcId="{611E47AF-C61B-4BA4-844A-26AB3FDEEF30}" destId="{CDC07E97-4600-4D03-B9BD-8CBB1429A8A4}" srcOrd="0" destOrd="0" presId="urn:microsoft.com/office/officeart/2016/7/layout/RoundedRectangleTimeline"/>
    <dgm:cxn modelId="{9BA059AA-3B8C-46B6-BBD2-91FB9B32AC39}" type="presParOf" srcId="{BAB27934-7798-4C6B-9D13-96A3429369E9}" destId="{7C2236FA-89E4-486C-BCEA-2986FDD017B1}" srcOrd="0" destOrd="0" presId="urn:microsoft.com/office/officeart/2016/7/layout/RoundedRectangleTimeline"/>
    <dgm:cxn modelId="{C01E5861-9C37-4E15-87DC-B88C5BF75FCB}" type="presParOf" srcId="{7C2236FA-89E4-486C-BCEA-2986FDD017B1}" destId="{CDC07E97-4600-4D03-B9BD-8CBB1429A8A4}" srcOrd="0" destOrd="0" presId="urn:microsoft.com/office/officeart/2016/7/layout/RoundedRectangleTimeline"/>
    <dgm:cxn modelId="{DDF792EB-FC8E-41C3-81F2-964D15CA861D}" type="presParOf" srcId="{7C2236FA-89E4-486C-BCEA-2986FDD017B1}" destId="{C92A5158-5CA8-48E7-AE89-D724D927F280}" srcOrd="1" destOrd="0" presId="urn:microsoft.com/office/officeart/2016/7/layout/RoundedRectangleTimeline"/>
    <dgm:cxn modelId="{63B21AB6-8824-48A8-8BD1-10EA93D08DE7}" type="presParOf" srcId="{7C2236FA-89E4-486C-BCEA-2986FDD017B1}" destId="{B394A009-EA88-4A3D-AB16-8FED72B9C989}" srcOrd="2" destOrd="0" presId="urn:microsoft.com/office/officeart/2016/7/layout/RoundedRectangleTimeline"/>
    <dgm:cxn modelId="{0CB128FC-3130-48C5-965D-218D1481590E}" type="presParOf" srcId="{7C2236FA-89E4-486C-BCEA-2986FDD017B1}" destId="{E252AFBA-CFBC-4AA6-82C7-C7221C29AAFE}" srcOrd="3" destOrd="0" presId="urn:microsoft.com/office/officeart/2016/7/layout/RoundedRectangleTimeline"/>
    <dgm:cxn modelId="{EEAE3502-F6D7-4F78-AA9F-7E1C0FAED465}" type="presParOf" srcId="{7C2236FA-89E4-486C-BCEA-2986FDD017B1}" destId="{F21E255C-F575-4036-A3D2-304FFD57BB03}" srcOrd="4" destOrd="0" presId="urn:microsoft.com/office/officeart/2016/7/layout/RoundedRectangleTimeline"/>
    <dgm:cxn modelId="{EEEB6303-732F-4928-96DA-31CA3A6AD316}" type="presParOf" srcId="{BAB27934-7798-4C6B-9D13-96A3429369E9}" destId="{839613B2-2A58-4090-A1E2-4CA6DDA6BD74}" srcOrd="1" destOrd="0" presId="urn:microsoft.com/office/officeart/2016/7/layout/RoundedRectangleTimeline"/>
    <dgm:cxn modelId="{B8B557D1-1E26-414A-B87E-FD810B32F3D0}" type="presParOf" srcId="{BAB27934-7798-4C6B-9D13-96A3429369E9}" destId="{1BBB889C-151B-43D8-9766-99A3D36579ED}" srcOrd="2" destOrd="0" presId="urn:microsoft.com/office/officeart/2016/7/layout/RoundedRectangleTimeline"/>
    <dgm:cxn modelId="{94CD2746-093C-402B-90E7-1254551C1571}" type="presParOf" srcId="{1BBB889C-151B-43D8-9766-99A3D36579ED}" destId="{05DF0148-0982-4E09-BE31-85605EC65C16}" srcOrd="0" destOrd="0" presId="urn:microsoft.com/office/officeart/2016/7/layout/RoundedRectangleTimeline"/>
    <dgm:cxn modelId="{5A1D6156-C9F8-4541-933D-54DF8DE6441C}" type="presParOf" srcId="{1BBB889C-151B-43D8-9766-99A3D36579ED}" destId="{E7BADB6E-6D9E-467A-9675-783204473889}" srcOrd="1" destOrd="0" presId="urn:microsoft.com/office/officeart/2016/7/layout/RoundedRectangleTimeline"/>
    <dgm:cxn modelId="{ADB18921-718C-4612-9921-DE4F1430F1EA}" type="presParOf" srcId="{1BBB889C-151B-43D8-9766-99A3D36579ED}" destId="{CB39EC28-6B8E-43F8-B67A-F3A74EC6EB56}" srcOrd="2" destOrd="0" presId="urn:microsoft.com/office/officeart/2016/7/layout/RoundedRectangleTimeline"/>
    <dgm:cxn modelId="{A95F7E6C-0430-4B7A-B00D-46CA2803FF2D}" type="presParOf" srcId="{1BBB889C-151B-43D8-9766-99A3D36579ED}" destId="{405743C9-CB32-44B7-919A-B4E96DC49C64}" srcOrd="3" destOrd="0" presId="urn:microsoft.com/office/officeart/2016/7/layout/RoundedRectangleTimeline"/>
    <dgm:cxn modelId="{030EA455-34A9-4326-B7EF-E347A844DA2A}" type="presParOf" srcId="{1BBB889C-151B-43D8-9766-99A3D36579ED}" destId="{EFDBA590-6F74-480E-AE6C-FDE6830F4E12}" srcOrd="4" destOrd="0" presId="urn:microsoft.com/office/officeart/2016/7/layout/RoundedRectangleTimeline"/>
    <dgm:cxn modelId="{5A7B9063-9F4C-48C7-B0F8-3F05A08B0574}" type="presParOf" srcId="{BAB27934-7798-4C6B-9D13-96A3429369E9}" destId="{3496D6F4-C21E-4A35-9682-E35E1A6F118E}" srcOrd="3" destOrd="0" presId="urn:microsoft.com/office/officeart/2016/7/layout/RoundedRectangleTimeline"/>
    <dgm:cxn modelId="{FC3E37A0-D907-4CC8-AABE-31B922E18B5D}" type="presParOf" srcId="{BAB27934-7798-4C6B-9D13-96A3429369E9}" destId="{96696094-5DF1-4009-B581-E3D098A17D5B}" srcOrd="4" destOrd="0" presId="urn:microsoft.com/office/officeart/2016/7/layout/RoundedRectangleTimeline"/>
    <dgm:cxn modelId="{D82BA10E-8653-4357-9C89-553020E3805A}" type="presParOf" srcId="{96696094-5DF1-4009-B581-E3D098A17D5B}" destId="{8D773160-09FB-488F-9480-F5B6D12C9C76}" srcOrd="0" destOrd="0" presId="urn:microsoft.com/office/officeart/2016/7/layout/RoundedRectangleTimeline"/>
    <dgm:cxn modelId="{84E6FD3B-369C-442D-872D-80A6550BA7BD}" type="presParOf" srcId="{96696094-5DF1-4009-B581-E3D098A17D5B}" destId="{EA67225F-A8F7-42F2-A419-E7E0ABD1D482}" srcOrd="1" destOrd="0" presId="urn:microsoft.com/office/officeart/2016/7/layout/RoundedRectangleTimeline"/>
    <dgm:cxn modelId="{463B3475-E3D9-49EC-8494-A4ED7C94945B}" type="presParOf" srcId="{96696094-5DF1-4009-B581-E3D098A17D5B}" destId="{E0ADD0DF-18FE-4902-8615-2AB5C906B9D1}" srcOrd="2" destOrd="0" presId="urn:microsoft.com/office/officeart/2016/7/layout/RoundedRectangleTimeline"/>
    <dgm:cxn modelId="{4C256041-2F1C-427B-BE4F-1B95BB9032F7}" type="presParOf" srcId="{96696094-5DF1-4009-B581-E3D098A17D5B}" destId="{5897CDCF-4574-4C80-83DA-311E9BFFBC74}" srcOrd="3" destOrd="0" presId="urn:microsoft.com/office/officeart/2016/7/layout/RoundedRectangleTimeline"/>
    <dgm:cxn modelId="{3A8132DE-BFAE-4B12-81A5-BEE02BF25F39}" type="presParOf" srcId="{96696094-5DF1-4009-B581-E3D098A17D5B}" destId="{C7B60790-7300-4C3C-90AD-54288F4DF4EA}" srcOrd="4" destOrd="0" presId="urn:microsoft.com/office/officeart/2016/7/layout/RoundedRectangleTimeline"/>
    <dgm:cxn modelId="{E4830D71-7CEC-47ED-B9D3-95ADF9910B9C}" type="presParOf" srcId="{BAB27934-7798-4C6B-9D13-96A3429369E9}" destId="{542EB356-4C6E-4706-A190-FB0F3DD3E025}" srcOrd="5" destOrd="0" presId="urn:microsoft.com/office/officeart/2016/7/layout/RoundedRectangleTimeline"/>
    <dgm:cxn modelId="{1F881483-D1AF-4D05-8D90-9768B63F25FE}" type="presParOf" srcId="{BAB27934-7798-4C6B-9D13-96A3429369E9}" destId="{57C19B42-1F44-4540-BE26-17AFD755D746}" srcOrd="6" destOrd="0" presId="urn:microsoft.com/office/officeart/2016/7/layout/RoundedRectangleTimeline"/>
    <dgm:cxn modelId="{FCC2D547-8017-473B-A365-19F556290CFA}" type="presParOf" srcId="{57C19B42-1F44-4540-BE26-17AFD755D746}" destId="{8116B8D1-AEF6-4205-AE61-A984544EA80D}" srcOrd="0" destOrd="0" presId="urn:microsoft.com/office/officeart/2016/7/layout/RoundedRectangleTimeline"/>
    <dgm:cxn modelId="{163821F2-A5E1-4756-AA10-0DA52972B126}" type="presParOf" srcId="{57C19B42-1F44-4540-BE26-17AFD755D746}" destId="{958A196E-1782-4620-B10F-80DB920F04BD}" srcOrd="1" destOrd="0" presId="urn:microsoft.com/office/officeart/2016/7/layout/RoundedRectangleTimeline"/>
    <dgm:cxn modelId="{75CDF30F-EC80-48DC-9CD2-91F5A34522F0}" type="presParOf" srcId="{57C19B42-1F44-4540-BE26-17AFD755D746}" destId="{44752D4B-1BD2-4135-A666-D596E2FEDEA6}" srcOrd="2" destOrd="0" presId="urn:microsoft.com/office/officeart/2016/7/layout/RoundedRectangleTimeline"/>
    <dgm:cxn modelId="{B9478D56-A308-4FE6-9A66-308D5A044D10}" type="presParOf" srcId="{57C19B42-1F44-4540-BE26-17AFD755D746}" destId="{D0E03610-8977-4F7F-AE44-D2A4F9294CF2}" srcOrd="3" destOrd="0" presId="urn:microsoft.com/office/officeart/2016/7/layout/RoundedRectangleTimeline"/>
    <dgm:cxn modelId="{CF15E6E8-32D4-43BD-8A53-36937B277F8F}" type="presParOf" srcId="{57C19B42-1F44-4540-BE26-17AFD755D746}" destId="{D4B09E45-2D56-4795-A956-7B270BB40116}" srcOrd="4" destOrd="0" presId="urn:microsoft.com/office/officeart/2016/7/layout/RoundedRectangleTimeline"/>
    <dgm:cxn modelId="{ED596F83-C17D-4A0A-855C-B1ED20262EDC}" type="presParOf" srcId="{BAB27934-7798-4C6B-9D13-96A3429369E9}" destId="{4B09E4F4-6F5A-4202-9ADE-96A6416925A3}" srcOrd="7" destOrd="0" presId="urn:microsoft.com/office/officeart/2016/7/layout/RoundedRectangleTimeline"/>
    <dgm:cxn modelId="{8CB9B7B0-1F55-45A3-AA34-6DCACEF57CB4}" type="presParOf" srcId="{BAB27934-7798-4C6B-9D13-96A3429369E9}" destId="{ACB4A729-D17F-47A6-B0A7-86DDEF252499}" srcOrd="8" destOrd="0" presId="urn:microsoft.com/office/officeart/2016/7/layout/RoundedRectangleTimeline"/>
    <dgm:cxn modelId="{C45EFAEE-17AB-468A-9384-10D6FE07E745}" type="presParOf" srcId="{ACB4A729-D17F-47A6-B0A7-86DDEF252499}" destId="{0D277E28-A922-4B99-B841-8FFFAD7DC155}" srcOrd="0" destOrd="0" presId="urn:microsoft.com/office/officeart/2016/7/layout/RoundedRectangleTimeline"/>
    <dgm:cxn modelId="{3C8F5EAA-86B9-48E3-AEA2-43E370F22BD2}" type="presParOf" srcId="{ACB4A729-D17F-47A6-B0A7-86DDEF252499}" destId="{37262F73-ED68-4706-8389-8C2AB57E4976}" srcOrd="1" destOrd="0" presId="urn:microsoft.com/office/officeart/2016/7/layout/RoundedRectangleTimeline"/>
    <dgm:cxn modelId="{F59FCDE9-3320-4B70-962F-CC8F39DFBE90}" type="presParOf" srcId="{ACB4A729-D17F-47A6-B0A7-86DDEF252499}" destId="{91C373F7-FC28-46CD-95E7-26EBCB5F4095}" srcOrd="2" destOrd="0" presId="urn:microsoft.com/office/officeart/2016/7/layout/RoundedRectangleTimeline"/>
    <dgm:cxn modelId="{AFB4CAFF-3A84-4E94-8A0E-72279C2D906E}" type="presParOf" srcId="{ACB4A729-D17F-47A6-B0A7-86DDEF252499}" destId="{FD9C7532-F74A-45A9-A6E0-CD8F614FE410}" srcOrd="3" destOrd="0" presId="urn:microsoft.com/office/officeart/2016/7/layout/RoundedRectangleTimeline"/>
    <dgm:cxn modelId="{18B5FD65-9B82-476F-A38D-F461EC6622A4}" type="presParOf" srcId="{ACB4A729-D17F-47A6-B0A7-86DDEF252499}" destId="{58D594C1-3A00-4963-9E6C-FED454A90F7A}" srcOrd="4" destOrd="0" presId="urn:microsoft.com/office/officeart/2016/7/layout/RoundedRectangleTimeline"/>
    <dgm:cxn modelId="{8CBB9D3F-3495-4F2D-9A57-B6757DA2FE05}" type="presParOf" srcId="{BAB27934-7798-4C6B-9D13-96A3429369E9}" destId="{77BBE1AC-E31D-4CED-8786-6F0C3871B655}" srcOrd="9" destOrd="0" presId="urn:microsoft.com/office/officeart/2016/7/layout/RoundedRectangleTimeline"/>
    <dgm:cxn modelId="{5104507B-7FF1-44F5-8642-7CA5B2306181}" type="presParOf" srcId="{BAB27934-7798-4C6B-9D13-96A3429369E9}" destId="{6D79CE81-6BDF-4BE3-A03B-9A6DE94E2C42}" srcOrd="10" destOrd="0" presId="urn:microsoft.com/office/officeart/2016/7/layout/RoundedRectangleTimeline"/>
    <dgm:cxn modelId="{51975D89-E689-4391-B83D-9D34C0A9E380}" type="presParOf" srcId="{6D79CE81-6BDF-4BE3-A03B-9A6DE94E2C42}" destId="{CDA2976D-A949-4AE1-AF93-66D3543C146D}" srcOrd="0" destOrd="0" presId="urn:microsoft.com/office/officeart/2016/7/layout/RoundedRectangleTimeline"/>
    <dgm:cxn modelId="{B408EA57-B0CE-4159-B052-4D945162EC35}" type="presParOf" srcId="{6D79CE81-6BDF-4BE3-A03B-9A6DE94E2C42}" destId="{D2A5DC53-5421-4EEA-BB57-A8092FDBBF99}" srcOrd="1" destOrd="0" presId="urn:microsoft.com/office/officeart/2016/7/layout/RoundedRectangleTimeline"/>
    <dgm:cxn modelId="{2D1576A6-A6C7-494A-8594-5BFAD577AC92}" type="presParOf" srcId="{6D79CE81-6BDF-4BE3-A03B-9A6DE94E2C42}" destId="{58A5E6F4-75DE-4DB3-8D1A-FEEC63B5E848}" srcOrd="2" destOrd="0" presId="urn:microsoft.com/office/officeart/2016/7/layout/RoundedRectangleTimeline"/>
    <dgm:cxn modelId="{11F045A1-9E7F-4DC4-8771-A561082D5D2E}" type="presParOf" srcId="{6D79CE81-6BDF-4BE3-A03B-9A6DE94E2C42}" destId="{40AEDA86-737D-4CE6-9945-55973947F24C}" srcOrd="3" destOrd="0" presId="urn:microsoft.com/office/officeart/2016/7/layout/RoundedRectangleTimeline"/>
    <dgm:cxn modelId="{88AA9A31-24FC-41BC-A521-C37E71C894AF}" type="presParOf" srcId="{6D79CE81-6BDF-4BE3-A03B-9A6DE94E2C42}" destId="{E039F1F2-3102-4136-9831-AA7F3AEA3493}" srcOrd="4" destOrd="0" presId="urn:microsoft.com/office/officeart/2016/7/layout/RoundedRectangle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8C487CD-1DA0-4F8B-B974-95B146EFF73A}" type="doc">
      <dgm:prSet loTypeId="urn:microsoft.com/office/officeart/2005/8/layout/vList3" loCatId="picture" qsTypeId="urn:microsoft.com/office/officeart/2005/8/quickstyle/simple1" qsCatId="simple" csTypeId="urn:microsoft.com/office/officeart/2005/8/colors/colorful1" csCatId="colorful" phldr="1"/>
      <dgm:spPr/>
    </dgm:pt>
    <dgm:pt modelId="{5B5D5293-05EF-45A6-A027-643CDC95B221}">
      <dgm:prSet phldrT="[Text]" custT="1"/>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a:lstStyle/>
        <a:p>
          <a:r>
            <a:rPr lang="en-CA" sz="2200" dirty="0"/>
            <a:t>Basic development package $75,000</a:t>
          </a:r>
        </a:p>
      </dgm:t>
    </dgm:pt>
    <dgm:pt modelId="{B00D5FE6-7544-4DFF-9D0C-8A21317B9FE0}" type="parTrans" cxnId="{B4A5D18E-F79C-4B2A-B1F0-995FCAB2497F}">
      <dgm:prSet/>
      <dgm:spPr/>
      <dgm:t>
        <a:bodyPr/>
        <a:lstStyle/>
        <a:p>
          <a:endParaRPr lang="en-CA"/>
        </a:p>
      </dgm:t>
    </dgm:pt>
    <dgm:pt modelId="{4F030E46-114F-4576-85E7-603AB0EF3630}" type="sibTrans" cxnId="{B4A5D18E-F79C-4B2A-B1F0-995FCAB2497F}">
      <dgm:prSet/>
      <dgm:spPr/>
      <dgm:t>
        <a:bodyPr/>
        <a:lstStyle/>
        <a:p>
          <a:endParaRPr lang="en-CA"/>
        </a:p>
      </dgm:t>
    </dgm:pt>
    <dgm:pt modelId="{A7CF7930-31AD-4364-B3DA-11BF1E637AE4}">
      <dgm:prSet phldrT="[Text]" custT="1"/>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a:lstStyle/>
        <a:p>
          <a:r>
            <a:rPr lang="en-CA" sz="2400" dirty="0"/>
            <a:t>Additional Features $1,500 each</a:t>
          </a:r>
        </a:p>
      </dgm:t>
    </dgm:pt>
    <dgm:pt modelId="{8A7971BC-FE84-4673-A6E5-D99BCEC78A57}" type="parTrans" cxnId="{B19CBA22-5269-43A9-9150-158514F1EF32}">
      <dgm:prSet/>
      <dgm:spPr/>
      <dgm:t>
        <a:bodyPr/>
        <a:lstStyle/>
        <a:p>
          <a:endParaRPr lang="en-CA"/>
        </a:p>
      </dgm:t>
    </dgm:pt>
    <dgm:pt modelId="{4A6AC646-8B48-4834-B384-8BE9BE86E12C}" type="sibTrans" cxnId="{B19CBA22-5269-43A9-9150-158514F1EF32}">
      <dgm:prSet/>
      <dgm:spPr/>
      <dgm:t>
        <a:bodyPr/>
        <a:lstStyle/>
        <a:p>
          <a:endParaRPr lang="en-CA"/>
        </a:p>
      </dgm:t>
    </dgm:pt>
    <dgm:pt modelId="{8262ACA6-DA1E-455F-A3E9-7F43CB28B31F}" type="pres">
      <dgm:prSet presAssocID="{88C487CD-1DA0-4F8B-B974-95B146EFF73A}" presName="linearFlow" presStyleCnt="0">
        <dgm:presLayoutVars>
          <dgm:dir/>
          <dgm:resizeHandles val="exact"/>
        </dgm:presLayoutVars>
      </dgm:prSet>
      <dgm:spPr/>
    </dgm:pt>
    <dgm:pt modelId="{6D333CD7-8035-47E4-B812-631B64B493F4}" type="pres">
      <dgm:prSet presAssocID="{5B5D5293-05EF-45A6-A027-643CDC95B221}" presName="composite" presStyleCnt="0"/>
      <dgm:spPr/>
    </dgm:pt>
    <dgm:pt modelId="{F6F1DF7D-2F29-4871-B50B-17E4972401D3}" type="pres">
      <dgm:prSet presAssocID="{5B5D5293-05EF-45A6-A027-643CDC95B221}" presName="imgShp" presStyleLbl="fgImgPlace1" presStyleIdx="0" presStyleCnt="2"/>
      <dgm:spPr>
        <a:blipFill>
          <a:blip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a:stretch>
            <a:fillRect l="-25000" r="-25000"/>
          </a:stretch>
        </a:blip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pt>
    <dgm:pt modelId="{2F7BCECE-9316-4400-968F-8FB432469045}" type="pres">
      <dgm:prSet presAssocID="{5B5D5293-05EF-45A6-A027-643CDC95B221}" presName="txShp" presStyleLbl="node1" presStyleIdx="0" presStyleCnt="2">
        <dgm:presLayoutVars>
          <dgm:bulletEnabled val="1"/>
        </dgm:presLayoutVars>
      </dgm:prSet>
      <dgm:spPr/>
    </dgm:pt>
    <dgm:pt modelId="{1BB14ABD-0713-4F2A-9865-0454C7BC77C3}" type="pres">
      <dgm:prSet presAssocID="{4F030E46-114F-4576-85E7-603AB0EF3630}" presName="spacing" presStyleCnt="0"/>
      <dgm:spPr/>
    </dgm:pt>
    <dgm:pt modelId="{A2C2D9B3-0276-4496-A31B-CBEB26B69F38}" type="pres">
      <dgm:prSet presAssocID="{A7CF7930-31AD-4364-B3DA-11BF1E637AE4}" presName="composite" presStyleCnt="0"/>
      <dgm:spPr/>
    </dgm:pt>
    <dgm:pt modelId="{F0FD29C4-39A9-4BF9-BC9E-5A564F7F2F4E}" type="pres">
      <dgm:prSet presAssocID="{A7CF7930-31AD-4364-B3DA-11BF1E637AE4}" presName="imgShp" presStyleLbl="fgImgPlace1" presStyleIdx="1" presStyleCnt="2"/>
      <dgm:spPr>
        <a:blipFill>
          <a:blip xmlns:r="http://schemas.openxmlformats.org/officeDocument/2006/relationships" r:embed="rId3">
            <a:extLst>
              <a:ext uri="{837473B0-CC2E-450A-ABE3-18F120FF3D39}">
                <a1611:picAttrSrcUrl xmlns:a1611="http://schemas.microsoft.com/office/drawing/2016/11/main" r:id="rId4"/>
              </a:ext>
            </a:extLst>
          </a:blip>
          <a:srcRect/>
          <a:stretch>
            <a:fillRect l="-39000" r="-39000"/>
          </a:stretch>
        </a:blip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pt>
    <dgm:pt modelId="{EA5DFD8C-A7C8-4FDC-97F5-E80050F081CF}" type="pres">
      <dgm:prSet presAssocID="{A7CF7930-31AD-4364-B3DA-11BF1E637AE4}" presName="txShp" presStyleLbl="node1" presStyleIdx="1" presStyleCnt="2">
        <dgm:presLayoutVars>
          <dgm:bulletEnabled val="1"/>
        </dgm:presLayoutVars>
      </dgm:prSet>
      <dgm:spPr/>
    </dgm:pt>
  </dgm:ptLst>
  <dgm:cxnLst>
    <dgm:cxn modelId="{B19CBA22-5269-43A9-9150-158514F1EF32}" srcId="{88C487CD-1DA0-4F8B-B974-95B146EFF73A}" destId="{A7CF7930-31AD-4364-B3DA-11BF1E637AE4}" srcOrd="1" destOrd="0" parTransId="{8A7971BC-FE84-4673-A6E5-D99BCEC78A57}" sibTransId="{4A6AC646-8B48-4834-B384-8BE9BE86E12C}"/>
    <dgm:cxn modelId="{7B6D5250-C302-4284-BAB0-1A9E31C13D65}" type="presOf" srcId="{88C487CD-1DA0-4F8B-B974-95B146EFF73A}" destId="{8262ACA6-DA1E-455F-A3E9-7F43CB28B31F}" srcOrd="0" destOrd="0" presId="urn:microsoft.com/office/officeart/2005/8/layout/vList3"/>
    <dgm:cxn modelId="{CA83788A-BABE-41DA-AA76-8986912CEC32}" type="presOf" srcId="{A7CF7930-31AD-4364-B3DA-11BF1E637AE4}" destId="{EA5DFD8C-A7C8-4FDC-97F5-E80050F081CF}" srcOrd="0" destOrd="0" presId="urn:microsoft.com/office/officeart/2005/8/layout/vList3"/>
    <dgm:cxn modelId="{B4A5D18E-F79C-4B2A-B1F0-995FCAB2497F}" srcId="{88C487CD-1DA0-4F8B-B974-95B146EFF73A}" destId="{5B5D5293-05EF-45A6-A027-643CDC95B221}" srcOrd="0" destOrd="0" parTransId="{B00D5FE6-7544-4DFF-9D0C-8A21317B9FE0}" sibTransId="{4F030E46-114F-4576-85E7-603AB0EF3630}"/>
    <dgm:cxn modelId="{04FCFFCB-0FC4-477E-A042-85F891F18224}" type="presOf" srcId="{5B5D5293-05EF-45A6-A027-643CDC95B221}" destId="{2F7BCECE-9316-4400-968F-8FB432469045}" srcOrd="0" destOrd="0" presId="urn:microsoft.com/office/officeart/2005/8/layout/vList3"/>
    <dgm:cxn modelId="{D1C19131-0A33-490B-9B3B-0F0822007A81}" type="presParOf" srcId="{8262ACA6-DA1E-455F-A3E9-7F43CB28B31F}" destId="{6D333CD7-8035-47E4-B812-631B64B493F4}" srcOrd="0" destOrd="0" presId="urn:microsoft.com/office/officeart/2005/8/layout/vList3"/>
    <dgm:cxn modelId="{40F99F21-C631-4A96-B4F3-697C95D5557F}" type="presParOf" srcId="{6D333CD7-8035-47E4-B812-631B64B493F4}" destId="{F6F1DF7D-2F29-4871-B50B-17E4972401D3}" srcOrd="0" destOrd="0" presId="urn:microsoft.com/office/officeart/2005/8/layout/vList3"/>
    <dgm:cxn modelId="{73AE8CC2-1378-43FA-8173-5F2CE99A6C7F}" type="presParOf" srcId="{6D333CD7-8035-47E4-B812-631B64B493F4}" destId="{2F7BCECE-9316-4400-968F-8FB432469045}" srcOrd="1" destOrd="0" presId="urn:microsoft.com/office/officeart/2005/8/layout/vList3"/>
    <dgm:cxn modelId="{67AF69DC-CF88-4851-989A-DCFA77D0E530}" type="presParOf" srcId="{8262ACA6-DA1E-455F-A3E9-7F43CB28B31F}" destId="{1BB14ABD-0713-4F2A-9865-0454C7BC77C3}" srcOrd="1" destOrd="0" presId="urn:microsoft.com/office/officeart/2005/8/layout/vList3"/>
    <dgm:cxn modelId="{74A7145B-AAA1-4F71-B8FE-BDE6C0D4BF29}" type="presParOf" srcId="{8262ACA6-DA1E-455F-A3E9-7F43CB28B31F}" destId="{A2C2D9B3-0276-4496-A31B-CBEB26B69F38}" srcOrd="2" destOrd="0" presId="urn:microsoft.com/office/officeart/2005/8/layout/vList3"/>
    <dgm:cxn modelId="{2D0858A4-1ADE-4666-939F-641166BE5CFF}" type="presParOf" srcId="{A2C2D9B3-0276-4496-A31B-CBEB26B69F38}" destId="{F0FD29C4-39A9-4BF9-BC9E-5A564F7F2F4E}" srcOrd="0" destOrd="0" presId="urn:microsoft.com/office/officeart/2005/8/layout/vList3"/>
    <dgm:cxn modelId="{185C03F1-6A9F-40B4-B611-24F6DC6D21D9}" type="presParOf" srcId="{A2C2D9B3-0276-4496-A31B-CBEB26B69F38}" destId="{EA5DFD8C-A7C8-4FDC-97F5-E80050F081CF}"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8A1CAF-2617-4B9A-931D-CAB5249D3286}">
      <dsp:nvSpPr>
        <dsp:cNvPr id="0" name=""/>
        <dsp:cNvSpPr/>
      </dsp:nvSpPr>
      <dsp:spPr>
        <a:xfrm rot="5400000">
          <a:off x="-344081" y="348475"/>
          <a:ext cx="2293877" cy="1605714"/>
        </a:xfrm>
        <a:prstGeom prst="chevron">
          <a:avLst/>
        </a:prstGeom>
        <a:solidFill>
          <a:schemeClr val="accent2">
            <a:hueOff val="0"/>
            <a:satOff val="0"/>
            <a:lumOff val="0"/>
            <a:alphaOff val="0"/>
          </a:schemeClr>
        </a:solidFill>
        <a:ln w="12700" cap="flat" cmpd="sng" algn="ctr">
          <a:noFill/>
          <a:prstDash val="solid"/>
        </a:ln>
        <a:effectLst>
          <a:outerShdw blurRad="149987" dist="250190" dir="8460000" algn="ctr" rotWithShape="0">
            <a:srgbClr val="000000">
              <a:alpha val="28000"/>
            </a:srgbClr>
          </a:outerShdw>
        </a:effectLst>
        <a:scene3d>
          <a:camera prst="orthographicFront">
            <a:rot lat="0" lon="0" rev="0"/>
          </a:camera>
          <a:lightRig rig="contrasting" dir="t">
            <a:rot lat="0" lon="0" rev="1500000"/>
          </a:lightRig>
        </a:scene3d>
        <a:sp3d prstMaterial="metal">
          <a:bevelT w="88900" h="88900"/>
        </a:sp3d>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endParaRPr lang="en-US" sz="2000" kern="1200" dirty="0">
            <a:solidFill>
              <a:schemeClr val="tx1">
                <a:lumMod val="95000"/>
                <a:lumOff val="5000"/>
              </a:schemeClr>
            </a:solidFill>
          </a:endParaRPr>
        </a:p>
        <a:p>
          <a:pPr marL="0" lvl="0" indent="0" algn="ctr" defTabSz="889000">
            <a:lnSpc>
              <a:spcPct val="90000"/>
            </a:lnSpc>
            <a:spcBef>
              <a:spcPct val="0"/>
            </a:spcBef>
            <a:spcAft>
              <a:spcPct val="35000"/>
            </a:spcAft>
            <a:buNone/>
          </a:pPr>
          <a:r>
            <a:rPr lang="en-US" sz="2000" kern="1200" dirty="0">
              <a:solidFill>
                <a:schemeClr val="tx1">
                  <a:lumMod val="95000"/>
                  <a:lumOff val="5000"/>
                </a:schemeClr>
              </a:solidFill>
            </a:rPr>
            <a:t>Increase</a:t>
          </a:r>
        </a:p>
        <a:p>
          <a:pPr marL="0" lvl="0" indent="0" algn="ctr" defTabSz="889000">
            <a:lnSpc>
              <a:spcPct val="90000"/>
            </a:lnSpc>
            <a:spcBef>
              <a:spcPct val="0"/>
            </a:spcBef>
            <a:spcAft>
              <a:spcPct val="35000"/>
            </a:spcAft>
            <a:buNone/>
          </a:pPr>
          <a:r>
            <a:rPr lang="en-US" sz="2000" kern="1200" dirty="0">
              <a:solidFill>
                <a:schemeClr val="tx1">
                  <a:lumMod val="95000"/>
                  <a:lumOff val="5000"/>
                </a:schemeClr>
              </a:solidFill>
            </a:rPr>
            <a:t>Revenue</a:t>
          </a:r>
        </a:p>
        <a:p>
          <a:pPr marL="0" lvl="0" indent="0" algn="ctr" defTabSz="889000">
            <a:lnSpc>
              <a:spcPct val="90000"/>
            </a:lnSpc>
            <a:spcBef>
              <a:spcPct val="0"/>
            </a:spcBef>
            <a:spcAft>
              <a:spcPct val="35000"/>
            </a:spcAft>
            <a:buNone/>
          </a:pPr>
          <a:r>
            <a:rPr lang="en-US" sz="2000" kern="1200" dirty="0">
              <a:solidFill>
                <a:schemeClr val="tx1">
                  <a:lumMod val="95000"/>
                  <a:lumOff val="5000"/>
                </a:schemeClr>
              </a:solidFill>
            </a:rPr>
            <a:t>Stream</a:t>
          </a:r>
        </a:p>
      </dsp:txBody>
      <dsp:txXfrm rot="-5400000">
        <a:off x="1" y="807250"/>
        <a:ext cx="1605714" cy="688163"/>
      </dsp:txXfrm>
    </dsp:sp>
    <dsp:sp modelId="{319EBB6E-E83E-42D6-A45E-84A2667D489C}">
      <dsp:nvSpPr>
        <dsp:cNvPr id="0" name=""/>
        <dsp:cNvSpPr/>
      </dsp:nvSpPr>
      <dsp:spPr>
        <a:xfrm rot="5400000">
          <a:off x="3469980" y="-1859871"/>
          <a:ext cx="1491804" cy="5220336"/>
        </a:xfrm>
        <a:prstGeom prst="round2Same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US" sz="2000" kern="1200">
              <a:solidFill>
                <a:schemeClr val="tx1"/>
              </a:solidFill>
            </a:rPr>
            <a:t>New internet traffic with incorporated keyword search</a:t>
          </a:r>
          <a:endParaRPr lang="en-US" sz="2000" kern="1200" dirty="0">
            <a:solidFill>
              <a:schemeClr val="tx1"/>
            </a:solidFill>
          </a:endParaRPr>
        </a:p>
        <a:p>
          <a:pPr marL="228600" lvl="1" indent="-228600" algn="l" defTabSz="889000">
            <a:lnSpc>
              <a:spcPct val="90000"/>
            </a:lnSpc>
            <a:spcBef>
              <a:spcPct val="0"/>
            </a:spcBef>
            <a:spcAft>
              <a:spcPct val="15000"/>
            </a:spcAft>
            <a:buChar char="•"/>
          </a:pPr>
          <a:r>
            <a:rPr lang="en-US" sz="2000" kern="1200" dirty="0">
              <a:solidFill>
                <a:schemeClr val="tx1"/>
              </a:solidFill>
            </a:rPr>
            <a:t>Diversifying the user base</a:t>
          </a:r>
        </a:p>
        <a:p>
          <a:pPr marL="228600" lvl="1" indent="-228600" algn="l" defTabSz="889000">
            <a:lnSpc>
              <a:spcPct val="90000"/>
            </a:lnSpc>
            <a:spcBef>
              <a:spcPct val="0"/>
            </a:spcBef>
            <a:spcAft>
              <a:spcPct val="15000"/>
            </a:spcAft>
            <a:buChar char="•"/>
          </a:pPr>
          <a:r>
            <a:rPr lang="en-US" sz="2000" kern="1200" dirty="0">
              <a:solidFill>
                <a:schemeClr val="tx1"/>
              </a:solidFill>
            </a:rPr>
            <a:t>Estimated increase of sales exposure by 25%</a:t>
          </a:r>
        </a:p>
      </dsp:txBody>
      <dsp:txXfrm rot="-5400000">
        <a:off x="1605714" y="77219"/>
        <a:ext cx="5147512" cy="1346156"/>
      </dsp:txXfrm>
    </dsp:sp>
    <dsp:sp modelId="{609EFE3F-BC4F-4674-B35A-76106C496F97}">
      <dsp:nvSpPr>
        <dsp:cNvPr id="0" name=""/>
        <dsp:cNvSpPr/>
      </dsp:nvSpPr>
      <dsp:spPr>
        <a:xfrm rot="5400000">
          <a:off x="-344081" y="2453689"/>
          <a:ext cx="2293877" cy="1605714"/>
        </a:xfrm>
        <a:prstGeom prst="chevron">
          <a:avLst/>
        </a:prstGeom>
        <a:solidFill>
          <a:schemeClr val="accent2">
            <a:hueOff val="0"/>
            <a:satOff val="0"/>
            <a:lumOff val="0"/>
            <a:alphaOff val="0"/>
          </a:schemeClr>
        </a:solidFill>
        <a:ln w="12700" cap="flat" cmpd="sng" algn="ctr">
          <a:noFill/>
          <a:prstDash val="solid"/>
        </a:ln>
        <a:effectLst>
          <a:outerShdw blurRad="149987" dist="250190" dir="8460000" algn="ctr" rotWithShape="0">
            <a:srgbClr val="000000">
              <a:alpha val="28000"/>
            </a:srgbClr>
          </a:outerShdw>
        </a:effectLst>
        <a:scene3d>
          <a:camera prst="orthographicFront">
            <a:rot lat="0" lon="0" rev="0"/>
          </a:camera>
          <a:lightRig rig="contrasting" dir="t">
            <a:rot lat="0" lon="0" rev="1500000"/>
          </a:lightRig>
        </a:scene3d>
        <a:sp3d prstMaterial="metal">
          <a:bevelT w="88900" h="88900"/>
        </a:sp3d>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endParaRPr lang="en-US" sz="1000" kern="1200" dirty="0">
            <a:solidFill>
              <a:schemeClr val="tx1">
                <a:lumMod val="95000"/>
                <a:lumOff val="5000"/>
              </a:schemeClr>
            </a:solidFill>
          </a:endParaRPr>
        </a:p>
        <a:p>
          <a:pPr marL="0" lvl="0" indent="0" algn="ctr" defTabSz="444500">
            <a:lnSpc>
              <a:spcPct val="90000"/>
            </a:lnSpc>
            <a:spcBef>
              <a:spcPct val="0"/>
            </a:spcBef>
            <a:spcAft>
              <a:spcPct val="35000"/>
            </a:spcAft>
            <a:buNone/>
          </a:pPr>
          <a:r>
            <a:rPr lang="en-US" sz="2000" kern="1200" dirty="0">
              <a:solidFill>
                <a:schemeClr val="tx1">
                  <a:lumMod val="95000"/>
                  <a:lumOff val="5000"/>
                </a:schemeClr>
              </a:solidFill>
            </a:rPr>
            <a:t>Client</a:t>
          </a:r>
          <a:br>
            <a:rPr lang="en-US" sz="2000" kern="1200" dirty="0">
              <a:solidFill>
                <a:schemeClr val="tx1">
                  <a:lumMod val="95000"/>
                  <a:lumOff val="5000"/>
                </a:schemeClr>
              </a:solidFill>
            </a:rPr>
          </a:br>
          <a:r>
            <a:rPr lang="en-US" sz="2000" kern="1200" dirty="0">
              <a:solidFill>
                <a:schemeClr val="tx1">
                  <a:lumMod val="95000"/>
                  <a:lumOff val="5000"/>
                </a:schemeClr>
              </a:solidFill>
            </a:rPr>
            <a:t>Experience</a:t>
          </a:r>
        </a:p>
      </dsp:txBody>
      <dsp:txXfrm rot="-5400000">
        <a:off x="1" y="2912464"/>
        <a:ext cx="1605714" cy="688163"/>
      </dsp:txXfrm>
    </dsp:sp>
    <dsp:sp modelId="{8F410CF6-7D79-403B-B01A-3B86E07C5000}">
      <dsp:nvSpPr>
        <dsp:cNvPr id="0" name=""/>
        <dsp:cNvSpPr/>
      </dsp:nvSpPr>
      <dsp:spPr>
        <a:xfrm rot="5400000">
          <a:off x="3470372" y="244950"/>
          <a:ext cx="1491020" cy="5220336"/>
        </a:xfrm>
        <a:prstGeom prst="round2Same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t>Improved overall customer experience</a:t>
          </a:r>
        </a:p>
        <a:p>
          <a:pPr marL="228600" lvl="1" indent="-228600" algn="l" defTabSz="889000">
            <a:lnSpc>
              <a:spcPct val="90000"/>
            </a:lnSpc>
            <a:spcBef>
              <a:spcPct val="0"/>
            </a:spcBef>
            <a:spcAft>
              <a:spcPct val="15000"/>
            </a:spcAft>
            <a:buChar char="•"/>
          </a:pPr>
          <a:r>
            <a:rPr lang="en-US" sz="2000" kern="1200" dirty="0"/>
            <a:t>Allows for 24-hour client access</a:t>
          </a:r>
        </a:p>
        <a:p>
          <a:pPr marL="228600" lvl="1" indent="-228600" algn="l" defTabSz="889000">
            <a:lnSpc>
              <a:spcPct val="90000"/>
            </a:lnSpc>
            <a:spcBef>
              <a:spcPct val="0"/>
            </a:spcBef>
            <a:spcAft>
              <a:spcPct val="15000"/>
            </a:spcAft>
            <a:buChar char="•"/>
          </a:pPr>
          <a:r>
            <a:rPr lang="en-US" sz="2000" kern="1200" dirty="0"/>
            <a:t>Streamlined the interface</a:t>
          </a:r>
        </a:p>
      </dsp:txBody>
      <dsp:txXfrm rot="-5400000">
        <a:off x="1605714" y="2182394"/>
        <a:ext cx="5147550" cy="1345448"/>
      </dsp:txXfrm>
    </dsp:sp>
    <dsp:sp modelId="{81F63DBC-C88C-4B9A-9014-A0E347F9D350}">
      <dsp:nvSpPr>
        <dsp:cNvPr id="0" name=""/>
        <dsp:cNvSpPr/>
      </dsp:nvSpPr>
      <dsp:spPr>
        <a:xfrm rot="5400000">
          <a:off x="-344081" y="4558903"/>
          <a:ext cx="2293877" cy="1605714"/>
        </a:xfrm>
        <a:prstGeom prst="chevron">
          <a:avLst/>
        </a:prstGeom>
        <a:solidFill>
          <a:schemeClr val="accent2">
            <a:hueOff val="0"/>
            <a:satOff val="0"/>
            <a:lumOff val="0"/>
            <a:alphaOff val="0"/>
          </a:schemeClr>
        </a:solidFill>
        <a:ln w="12700" cap="flat" cmpd="sng" algn="ctr">
          <a:noFill/>
          <a:prstDash val="solid"/>
        </a:ln>
        <a:effectLst>
          <a:outerShdw blurRad="149987" dist="250190" dir="8460000" algn="ctr" rotWithShape="0">
            <a:srgbClr val="000000">
              <a:alpha val="28000"/>
            </a:srgbClr>
          </a:outerShdw>
        </a:effectLst>
        <a:scene3d>
          <a:camera prst="orthographicFront">
            <a:rot lat="0" lon="0" rev="0"/>
          </a:camera>
          <a:lightRig rig="contrasting" dir="t">
            <a:rot lat="0" lon="0" rev="1500000"/>
          </a:lightRig>
        </a:scene3d>
        <a:sp3d prstMaterial="metal">
          <a:bevelT w="88900" h="88900"/>
        </a:sp3d>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endParaRPr lang="en-US" sz="1050" kern="1200" dirty="0">
            <a:solidFill>
              <a:schemeClr val="tx1">
                <a:lumMod val="95000"/>
                <a:lumOff val="5000"/>
              </a:schemeClr>
            </a:solidFill>
          </a:endParaRPr>
        </a:p>
        <a:p>
          <a:pPr marL="0" lvl="0" indent="0" algn="ctr" defTabSz="466725">
            <a:lnSpc>
              <a:spcPct val="90000"/>
            </a:lnSpc>
            <a:spcBef>
              <a:spcPct val="0"/>
            </a:spcBef>
            <a:spcAft>
              <a:spcPct val="35000"/>
            </a:spcAft>
            <a:buNone/>
          </a:pPr>
          <a:r>
            <a:rPr lang="en-US" sz="2000" kern="1200" dirty="0">
              <a:solidFill>
                <a:schemeClr val="tx1">
                  <a:lumMod val="95000"/>
                  <a:lumOff val="5000"/>
                </a:schemeClr>
              </a:solidFill>
            </a:rPr>
            <a:t>Workflow Synergy</a:t>
          </a:r>
        </a:p>
      </dsp:txBody>
      <dsp:txXfrm rot="-5400000">
        <a:off x="1" y="5017678"/>
        <a:ext cx="1605714" cy="688163"/>
      </dsp:txXfrm>
    </dsp:sp>
    <dsp:sp modelId="{A879C6A0-1FD8-4E7E-B73B-44811E6CE39F}">
      <dsp:nvSpPr>
        <dsp:cNvPr id="0" name=""/>
        <dsp:cNvSpPr/>
      </dsp:nvSpPr>
      <dsp:spPr>
        <a:xfrm rot="5400000">
          <a:off x="3470372" y="2350164"/>
          <a:ext cx="1491020" cy="5220336"/>
        </a:xfrm>
        <a:prstGeom prst="round2Same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t>Generate reports from sales, user data, </a:t>
          </a:r>
          <a:r>
            <a:rPr lang="en-US" sz="2000" kern="1200"/>
            <a:t>internet traffic</a:t>
          </a:r>
          <a:endParaRPr lang="en-US" sz="2000" kern="1200" dirty="0"/>
        </a:p>
        <a:p>
          <a:pPr marL="228600" lvl="1" indent="-228600" algn="l" defTabSz="889000">
            <a:lnSpc>
              <a:spcPct val="90000"/>
            </a:lnSpc>
            <a:spcBef>
              <a:spcPct val="0"/>
            </a:spcBef>
            <a:spcAft>
              <a:spcPct val="15000"/>
            </a:spcAft>
            <a:buChar char="•"/>
          </a:pPr>
          <a:r>
            <a:rPr lang="en-US" sz="2000" kern="1200" dirty="0"/>
            <a:t>Global advertising opportunities</a:t>
          </a:r>
        </a:p>
      </dsp:txBody>
      <dsp:txXfrm rot="-5400000">
        <a:off x="1605714" y="4287608"/>
        <a:ext cx="5147550" cy="134544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C07E97-4600-4D03-B9BD-8CBB1429A8A4}">
      <dsp:nvSpPr>
        <dsp:cNvPr id="0" name=""/>
        <dsp:cNvSpPr/>
      </dsp:nvSpPr>
      <dsp:spPr>
        <a:xfrm rot="16200000">
          <a:off x="648962" y="1909071"/>
          <a:ext cx="489031" cy="1072173"/>
        </a:xfrm>
        <a:prstGeom prst="round2SameRect">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w="6350" cap="flat" cmpd="sng" algn="ctr">
          <a:solidFill>
            <a:schemeClr val="accent3">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1">
          <a:noAutofit/>
        </a:bodyPr>
        <a:lstStyle/>
        <a:p>
          <a:pPr marL="0" lvl="0" indent="0" algn="ctr" defTabSz="533400">
            <a:lnSpc>
              <a:spcPct val="90000"/>
            </a:lnSpc>
            <a:spcBef>
              <a:spcPct val="0"/>
            </a:spcBef>
            <a:spcAft>
              <a:spcPct val="35000"/>
            </a:spcAft>
            <a:buNone/>
          </a:pPr>
          <a:r>
            <a:rPr lang="en-US" sz="1200" kern="1200" dirty="0"/>
            <a:t>Oct 30, 2019</a:t>
          </a:r>
        </a:p>
      </dsp:txBody>
      <dsp:txXfrm rot="5400000">
        <a:off x="381265" y="2224515"/>
        <a:ext cx="1048300" cy="441285"/>
      </dsp:txXfrm>
    </dsp:sp>
    <dsp:sp modelId="{C92A5158-5CA8-48E7-AE89-D724D927F280}">
      <dsp:nvSpPr>
        <dsp:cNvPr id="0" name=""/>
        <dsp:cNvSpPr/>
      </dsp:nvSpPr>
      <dsp:spPr>
        <a:xfrm>
          <a:off x="0" y="0"/>
          <a:ext cx="1786956" cy="17116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21920" numCol="1" spcCol="1270" anchor="b" anchorCtr="1">
          <a:noAutofit/>
        </a:bodyPr>
        <a:lstStyle/>
        <a:p>
          <a:pPr marL="0" lvl="0" indent="0" algn="ctr" defTabSz="711200">
            <a:lnSpc>
              <a:spcPct val="90000"/>
            </a:lnSpc>
            <a:spcBef>
              <a:spcPct val="0"/>
            </a:spcBef>
            <a:spcAft>
              <a:spcPct val="35000"/>
            </a:spcAft>
            <a:buNone/>
          </a:pPr>
          <a:r>
            <a:rPr lang="en-US" sz="1600" kern="1200" dirty="0"/>
            <a:t>First contacted by Travel Experts to discuss implementing a new website</a:t>
          </a:r>
        </a:p>
      </dsp:txBody>
      <dsp:txXfrm>
        <a:off x="0" y="0"/>
        <a:ext cx="1786956" cy="1711610"/>
      </dsp:txXfrm>
    </dsp:sp>
    <dsp:sp modelId="{B394A009-EA88-4A3D-AB16-8FED72B9C989}">
      <dsp:nvSpPr>
        <dsp:cNvPr id="0" name=""/>
        <dsp:cNvSpPr/>
      </dsp:nvSpPr>
      <dsp:spPr>
        <a:xfrm>
          <a:off x="893478" y="1809416"/>
          <a:ext cx="0" cy="391225"/>
        </a:xfrm>
        <a:prstGeom prst="line">
          <a:avLst/>
        </a:prstGeom>
        <a:noFill/>
        <a:ln w="6350" cap="flat" cmpd="sng" algn="ctr">
          <a:solidFill>
            <a:schemeClr val="accent3">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E252AFBA-CFBC-4AA6-82C7-C7221C29AAFE}">
      <dsp:nvSpPr>
        <dsp:cNvPr id="0" name=""/>
        <dsp:cNvSpPr/>
      </dsp:nvSpPr>
      <dsp:spPr>
        <a:xfrm>
          <a:off x="844575" y="1711610"/>
          <a:ext cx="97806" cy="97806"/>
        </a:xfrm>
        <a:prstGeom prst="ellipse">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05DF0148-0982-4E09-BE31-85605EC65C16}">
      <dsp:nvSpPr>
        <dsp:cNvPr id="0" name=""/>
        <dsp:cNvSpPr/>
      </dsp:nvSpPr>
      <dsp:spPr>
        <a:xfrm>
          <a:off x="1429565" y="2200642"/>
          <a:ext cx="1072173" cy="489031"/>
        </a:xfrm>
        <a:prstGeom prst="rect">
          <a:avLst/>
        </a:prstGeom>
        <a:gradFill rotWithShape="0">
          <a:gsLst>
            <a:gs pos="0">
              <a:schemeClr val="accent3">
                <a:hueOff val="621711"/>
                <a:satOff val="-9198"/>
                <a:lumOff val="1726"/>
                <a:alphaOff val="0"/>
                <a:tint val="97000"/>
                <a:satMod val="100000"/>
                <a:lumMod val="102000"/>
              </a:schemeClr>
            </a:gs>
            <a:gs pos="50000">
              <a:schemeClr val="accent3">
                <a:hueOff val="621711"/>
                <a:satOff val="-9198"/>
                <a:lumOff val="1726"/>
                <a:alphaOff val="0"/>
                <a:shade val="100000"/>
                <a:satMod val="103000"/>
                <a:lumMod val="100000"/>
              </a:schemeClr>
            </a:gs>
            <a:gs pos="100000">
              <a:schemeClr val="accent3">
                <a:hueOff val="621711"/>
                <a:satOff val="-9198"/>
                <a:lumOff val="1726"/>
                <a:alphaOff val="0"/>
                <a:shade val="93000"/>
                <a:satMod val="110000"/>
                <a:lumMod val="99000"/>
              </a:schemeClr>
            </a:gs>
          </a:gsLst>
          <a:lin ang="5400000" scaled="0"/>
        </a:gradFill>
        <a:ln w="6350" cap="flat" cmpd="sng" algn="ctr">
          <a:solidFill>
            <a:schemeClr val="accent3">
              <a:hueOff val="621711"/>
              <a:satOff val="-9198"/>
              <a:lumOff val="1726"/>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1">
          <a:noAutofit/>
        </a:bodyPr>
        <a:lstStyle/>
        <a:p>
          <a:pPr marL="0" lvl="0" indent="0" algn="ctr" defTabSz="533400">
            <a:lnSpc>
              <a:spcPct val="90000"/>
            </a:lnSpc>
            <a:spcBef>
              <a:spcPct val="0"/>
            </a:spcBef>
            <a:spcAft>
              <a:spcPct val="35000"/>
            </a:spcAft>
            <a:buNone/>
          </a:pPr>
          <a:r>
            <a:rPr lang="en-US" sz="1200" kern="1200" dirty="0"/>
            <a:t>Nov 4, 2019</a:t>
          </a:r>
        </a:p>
      </dsp:txBody>
      <dsp:txXfrm>
        <a:off x="1429565" y="2200642"/>
        <a:ext cx="1072173" cy="489031"/>
      </dsp:txXfrm>
    </dsp:sp>
    <dsp:sp modelId="{E7BADB6E-6D9E-467A-9675-783204473889}">
      <dsp:nvSpPr>
        <dsp:cNvPr id="0" name=""/>
        <dsp:cNvSpPr/>
      </dsp:nvSpPr>
      <dsp:spPr>
        <a:xfrm>
          <a:off x="1072173" y="3178705"/>
          <a:ext cx="1786956" cy="17116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21920" rIns="0" bIns="0" numCol="1" spcCol="1270" anchor="t" anchorCtr="1">
          <a:noAutofit/>
        </a:bodyPr>
        <a:lstStyle/>
        <a:p>
          <a:pPr marL="0" lvl="0" indent="0" algn="ctr" defTabSz="711200">
            <a:lnSpc>
              <a:spcPct val="90000"/>
            </a:lnSpc>
            <a:spcBef>
              <a:spcPct val="0"/>
            </a:spcBef>
            <a:spcAft>
              <a:spcPct val="35000"/>
            </a:spcAft>
            <a:buNone/>
          </a:pPr>
          <a:r>
            <a:rPr lang="en-US" sz="1600" kern="1200" dirty="0"/>
            <a:t>Initial meeting to discuss requirements</a:t>
          </a:r>
        </a:p>
      </dsp:txBody>
      <dsp:txXfrm>
        <a:off x="1072173" y="3178705"/>
        <a:ext cx="1786956" cy="1711610"/>
      </dsp:txXfrm>
    </dsp:sp>
    <dsp:sp modelId="{CB39EC28-6B8E-43F8-B67A-F3A74EC6EB56}">
      <dsp:nvSpPr>
        <dsp:cNvPr id="0" name=""/>
        <dsp:cNvSpPr/>
      </dsp:nvSpPr>
      <dsp:spPr>
        <a:xfrm>
          <a:off x="1965652" y="2689673"/>
          <a:ext cx="0" cy="391225"/>
        </a:xfrm>
        <a:prstGeom prst="line">
          <a:avLst/>
        </a:prstGeom>
        <a:noFill/>
        <a:ln w="6350" cap="flat" cmpd="sng" algn="ctr">
          <a:solidFill>
            <a:schemeClr val="accent3">
              <a:hueOff val="777139"/>
              <a:satOff val="-11497"/>
              <a:lumOff val="2157"/>
              <a:alphaOff val="0"/>
            </a:schemeClr>
          </a:solidFill>
          <a:prstDash val="dash"/>
        </a:ln>
        <a:effectLst/>
      </dsp:spPr>
      <dsp:style>
        <a:lnRef idx="1">
          <a:scrgbClr r="0" g="0" b="0"/>
        </a:lnRef>
        <a:fillRef idx="0">
          <a:scrgbClr r="0" g="0" b="0"/>
        </a:fillRef>
        <a:effectRef idx="0">
          <a:scrgbClr r="0" g="0" b="0"/>
        </a:effectRef>
        <a:fontRef idx="minor"/>
      </dsp:style>
    </dsp:sp>
    <dsp:sp modelId="{405743C9-CB32-44B7-919A-B4E96DC49C64}">
      <dsp:nvSpPr>
        <dsp:cNvPr id="0" name=""/>
        <dsp:cNvSpPr/>
      </dsp:nvSpPr>
      <dsp:spPr>
        <a:xfrm>
          <a:off x="1916748" y="3080899"/>
          <a:ext cx="97806" cy="97806"/>
        </a:xfrm>
        <a:prstGeom prst="ellipse">
          <a:avLst/>
        </a:prstGeom>
        <a:gradFill rotWithShape="0">
          <a:gsLst>
            <a:gs pos="0">
              <a:schemeClr val="accent3">
                <a:hueOff val="621711"/>
                <a:satOff val="-9198"/>
                <a:lumOff val="1726"/>
                <a:alphaOff val="0"/>
                <a:tint val="97000"/>
                <a:satMod val="100000"/>
                <a:lumMod val="102000"/>
              </a:schemeClr>
            </a:gs>
            <a:gs pos="50000">
              <a:schemeClr val="accent3">
                <a:hueOff val="621711"/>
                <a:satOff val="-9198"/>
                <a:lumOff val="1726"/>
                <a:alphaOff val="0"/>
                <a:shade val="100000"/>
                <a:satMod val="103000"/>
                <a:lumMod val="100000"/>
              </a:schemeClr>
            </a:gs>
            <a:gs pos="100000">
              <a:schemeClr val="accent3">
                <a:hueOff val="621711"/>
                <a:satOff val="-9198"/>
                <a:lumOff val="1726"/>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8D773160-09FB-488F-9480-F5B6D12C9C76}">
      <dsp:nvSpPr>
        <dsp:cNvPr id="0" name=""/>
        <dsp:cNvSpPr/>
      </dsp:nvSpPr>
      <dsp:spPr>
        <a:xfrm>
          <a:off x="2501739" y="2200642"/>
          <a:ext cx="1072173" cy="489031"/>
        </a:xfrm>
        <a:prstGeom prst="rect">
          <a:avLst/>
        </a:prstGeom>
        <a:gradFill rotWithShape="0">
          <a:gsLst>
            <a:gs pos="0">
              <a:schemeClr val="accent3">
                <a:hueOff val="1243423"/>
                <a:satOff val="-18395"/>
                <a:lumOff val="3451"/>
                <a:alphaOff val="0"/>
                <a:tint val="97000"/>
                <a:satMod val="100000"/>
                <a:lumMod val="102000"/>
              </a:schemeClr>
            </a:gs>
            <a:gs pos="50000">
              <a:schemeClr val="accent3">
                <a:hueOff val="1243423"/>
                <a:satOff val="-18395"/>
                <a:lumOff val="3451"/>
                <a:alphaOff val="0"/>
                <a:shade val="100000"/>
                <a:satMod val="103000"/>
                <a:lumMod val="100000"/>
              </a:schemeClr>
            </a:gs>
            <a:gs pos="100000">
              <a:schemeClr val="accent3">
                <a:hueOff val="1243423"/>
                <a:satOff val="-18395"/>
                <a:lumOff val="3451"/>
                <a:alphaOff val="0"/>
                <a:shade val="93000"/>
                <a:satMod val="110000"/>
                <a:lumMod val="99000"/>
              </a:schemeClr>
            </a:gs>
          </a:gsLst>
          <a:lin ang="5400000" scaled="0"/>
        </a:gradFill>
        <a:ln w="6350" cap="flat" cmpd="sng" algn="ctr">
          <a:solidFill>
            <a:schemeClr val="accent3">
              <a:hueOff val="1243423"/>
              <a:satOff val="-18395"/>
              <a:lumOff val="3451"/>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1">
          <a:noAutofit/>
        </a:bodyPr>
        <a:lstStyle/>
        <a:p>
          <a:pPr marL="0" lvl="0" indent="0" algn="ctr" defTabSz="533400">
            <a:lnSpc>
              <a:spcPct val="90000"/>
            </a:lnSpc>
            <a:spcBef>
              <a:spcPct val="0"/>
            </a:spcBef>
            <a:spcAft>
              <a:spcPct val="35000"/>
            </a:spcAft>
            <a:buNone/>
          </a:pPr>
          <a:r>
            <a:rPr lang="en-US" sz="1200" kern="1200" dirty="0"/>
            <a:t>Nov 6, 2019</a:t>
          </a:r>
        </a:p>
      </dsp:txBody>
      <dsp:txXfrm>
        <a:off x="2501739" y="2200642"/>
        <a:ext cx="1072173" cy="489031"/>
      </dsp:txXfrm>
    </dsp:sp>
    <dsp:sp modelId="{EA67225F-A8F7-42F2-A419-E7E0ABD1D482}">
      <dsp:nvSpPr>
        <dsp:cNvPr id="0" name=""/>
        <dsp:cNvSpPr/>
      </dsp:nvSpPr>
      <dsp:spPr>
        <a:xfrm>
          <a:off x="2144347" y="0"/>
          <a:ext cx="1786956" cy="17116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21920" numCol="1" spcCol="1270" anchor="b" anchorCtr="1">
          <a:noAutofit/>
        </a:bodyPr>
        <a:lstStyle/>
        <a:p>
          <a:pPr marL="0" lvl="0" indent="0" algn="ctr" defTabSz="711200">
            <a:lnSpc>
              <a:spcPct val="90000"/>
            </a:lnSpc>
            <a:spcBef>
              <a:spcPct val="0"/>
            </a:spcBef>
            <a:spcAft>
              <a:spcPct val="35000"/>
            </a:spcAft>
            <a:buNone/>
          </a:pPr>
          <a:r>
            <a:rPr lang="en-US" sz="1600" kern="1200" dirty="0"/>
            <a:t>Our team started mocking up web page front end</a:t>
          </a:r>
        </a:p>
      </dsp:txBody>
      <dsp:txXfrm>
        <a:off x="2144347" y="0"/>
        <a:ext cx="1786956" cy="1711610"/>
      </dsp:txXfrm>
    </dsp:sp>
    <dsp:sp modelId="{E0ADD0DF-18FE-4902-8615-2AB5C906B9D1}">
      <dsp:nvSpPr>
        <dsp:cNvPr id="0" name=""/>
        <dsp:cNvSpPr/>
      </dsp:nvSpPr>
      <dsp:spPr>
        <a:xfrm>
          <a:off x="3037826" y="1809416"/>
          <a:ext cx="0" cy="391225"/>
        </a:xfrm>
        <a:prstGeom prst="line">
          <a:avLst/>
        </a:prstGeom>
        <a:noFill/>
        <a:ln w="6350" cap="flat" cmpd="sng" algn="ctr">
          <a:solidFill>
            <a:schemeClr val="accent3">
              <a:hueOff val="1554279"/>
              <a:satOff val="-22994"/>
              <a:lumOff val="4314"/>
              <a:alphaOff val="0"/>
            </a:schemeClr>
          </a:solidFill>
          <a:prstDash val="dash"/>
        </a:ln>
        <a:effectLst/>
      </dsp:spPr>
      <dsp:style>
        <a:lnRef idx="1">
          <a:scrgbClr r="0" g="0" b="0"/>
        </a:lnRef>
        <a:fillRef idx="0">
          <a:scrgbClr r="0" g="0" b="0"/>
        </a:fillRef>
        <a:effectRef idx="0">
          <a:scrgbClr r="0" g="0" b="0"/>
        </a:effectRef>
        <a:fontRef idx="minor"/>
      </dsp:style>
    </dsp:sp>
    <dsp:sp modelId="{5897CDCF-4574-4C80-83DA-311E9BFFBC74}">
      <dsp:nvSpPr>
        <dsp:cNvPr id="0" name=""/>
        <dsp:cNvSpPr/>
      </dsp:nvSpPr>
      <dsp:spPr>
        <a:xfrm>
          <a:off x="2988922" y="1711610"/>
          <a:ext cx="97806" cy="97806"/>
        </a:xfrm>
        <a:prstGeom prst="ellipse">
          <a:avLst/>
        </a:prstGeom>
        <a:gradFill rotWithShape="0">
          <a:gsLst>
            <a:gs pos="0">
              <a:schemeClr val="accent3">
                <a:hueOff val="1243423"/>
                <a:satOff val="-18395"/>
                <a:lumOff val="3451"/>
                <a:alphaOff val="0"/>
                <a:tint val="97000"/>
                <a:satMod val="100000"/>
                <a:lumMod val="102000"/>
              </a:schemeClr>
            </a:gs>
            <a:gs pos="50000">
              <a:schemeClr val="accent3">
                <a:hueOff val="1243423"/>
                <a:satOff val="-18395"/>
                <a:lumOff val="3451"/>
                <a:alphaOff val="0"/>
                <a:shade val="100000"/>
                <a:satMod val="103000"/>
                <a:lumMod val="100000"/>
              </a:schemeClr>
            </a:gs>
            <a:gs pos="100000">
              <a:schemeClr val="accent3">
                <a:hueOff val="1243423"/>
                <a:satOff val="-18395"/>
                <a:lumOff val="3451"/>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8116B8D1-AEF6-4205-AE61-A984544EA80D}">
      <dsp:nvSpPr>
        <dsp:cNvPr id="0" name=""/>
        <dsp:cNvSpPr/>
      </dsp:nvSpPr>
      <dsp:spPr>
        <a:xfrm>
          <a:off x="3573913" y="2200642"/>
          <a:ext cx="1072173" cy="489031"/>
        </a:xfrm>
        <a:prstGeom prst="rect">
          <a:avLst/>
        </a:prstGeom>
        <a:gradFill rotWithShape="0">
          <a:gsLst>
            <a:gs pos="0">
              <a:schemeClr val="accent3">
                <a:hueOff val="1865134"/>
                <a:satOff val="-27593"/>
                <a:lumOff val="5177"/>
                <a:alphaOff val="0"/>
                <a:tint val="97000"/>
                <a:satMod val="100000"/>
                <a:lumMod val="102000"/>
              </a:schemeClr>
            </a:gs>
            <a:gs pos="50000">
              <a:schemeClr val="accent3">
                <a:hueOff val="1865134"/>
                <a:satOff val="-27593"/>
                <a:lumOff val="5177"/>
                <a:alphaOff val="0"/>
                <a:shade val="100000"/>
                <a:satMod val="103000"/>
                <a:lumMod val="100000"/>
              </a:schemeClr>
            </a:gs>
            <a:gs pos="100000">
              <a:schemeClr val="accent3">
                <a:hueOff val="1865134"/>
                <a:satOff val="-27593"/>
                <a:lumOff val="5177"/>
                <a:alphaOff val="0"/>
                <a:shade val="93000"/>
                <a:satMod val="110000"/>
                <a:lumMod val="99000"/>
              </a:schemeClr>
            </a:gs>
          </a:gsLst>
          <a:lin ang="5400000" scaled="0"/>
        </a:gradFill>
        <a:ln w="6350" cap="flat" cmpd="sng" algn="ctr">
          <a:solidFill>
            <a:schemeClr val="accent3">
              <a:hueOff val="1865134"/>
              <a:satOff val="-27593"/>
              <a:lumOff val="5177"/>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1">
          <a:noAutofit/>
        </a:bodyPr>
        <a:lstStyle/>
        <a:p>
          <a:pPr marL="0" lvl="0" indent="0" algn="ctr" defTabSz="533400">
            <a:lnSpc>
              <a:spcPct val="90000"/>
            </a:lnSpc>
            <a:spcBef>
              <a:spcPct val="0"/>
            </a:spcBef>
            <a:spcAft>
              <a:spcPct val="35000"/>
            </a:spcAft>
            <a:buNone/>
          </a:pPr>
          <a:r>
            <a:rPr lang="en-US" sz="1200" kern="1200" dirty="0"/>
            <a:t>Nov 19, 2019</a:t>
          </a:r>
        </a:p>
      </dsp:txBody>
      <dsp:txXfrm>
        <a:off x="3573913" y="2200642"/>
        <a:ext cx="1072173" cy="489031"/>
      </dsp:txXfrm>
    </dsp:sp>
    <dsp:sp modelId="{958A196E-1782-4620-B10F-80DB920F04BD}">
      <dsp:nvSpPr>
        <dsp:cNvPr id="0" name=""/>
        <dsp:cNvSpPr/>
      </dsp:nvSpPr>
      <dsp:spPr>
        <a:xfrm>
          <a:off x="3216521" y="3178705"/>
          <a:ext cx="1786956" cy="17116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21920" rIns="0" bIns="0" numCol="1" spcCol="1270" anchor="t" anchorCtr="1">
          <a:noAutofit/>
        </a:bodyPr>
        <a:lstStyle/>
        <a:p>
          <a:pPr marL="0" lvl="0" indent="0" algn="ctr" defTabSz="711200">
            <a:lnSpc>
              <a:spcPct val="90000"/>
            </a:lnSpc>
            <a:spcBef>
              <a:spcPct val="0"/>
            </a:spcBef>
            <a:spcAft>
              <a:spcPct val="35000"/>
            </a:spcAft>
            <a:buNone/>
          </a:pPr>
          <a:r>
            <a:rPr lang="en-US" sz="1600" kern="1200" dirty="0"/>
            <a:t>Commenced to  interconnect the server and web pages to dynamically generate content</a:t>
          </a:r>
        </a:p>
      </dsp:txBody>
      <dsp:txXfrm>
        <a:off x="3216521" y="3178705"/>
        <a:ext cx="1786956" cy="1711610"/>
      </dsp:txXfrm>
    </dsp:sp>
    <dsp:sp modelId="{44752D4B-1BD2-4135-A666-D596E2FEDEA6}">
      <dsp:nvSpPr>
        <dsp:cNvPr id="0" name=""/>
        <dsp:cNvSpPr/>
      </dsp:nvSpPr>
      <dsp:spPr>
        <a:xfrm>
          <a:off x="4109999" y="2689673"/>
          <a:ext cx="0" cy="391225"/>
        </a:xfrm>
        <a:prstGeom prst="line">
          <a:avLst/>
        </a:prstGeom>
        <a:noFill/>
        <a:ln w="6350" cap="flat" cmpd="sng" algn="ctr">
          <a:solidFill>
            <a:schemeClr val="accent3">
              <a:hueOff val="2331418"/>
              <a:satOff val="-34491"/>
              <a:lumOff val="6471"/>
              <a:alphaOff val="0"/>
            </a:schemeClr>
          </a:solidFill>
          <a:prstDash val="dash"/>
        </a:ln>
        <a:effectLst/>
      </dsp:spPr>
      <dsp:style>
        <a:lnRef idx="1">
          <a:scrgbClr r="0" g="0" b="0"/>
        </a:lnRef>
        <a:fillRef idx="0">
          <a:scrgbClr r="0" g="0" b="0"/>
        </a:fillRef>
        <a:effectRef idx="0">
          <a:scrgbClr r="0" g="0" b="0"/>
        </a:effectRef>
        <a:fontRef idx="minor"/>
      </dsp:style>
    </dsp:sp>
    <dsp:sp modelId="{D0E03610-8977-4F7F-AE44-D2A4F9294CF2}">
      <dsp:nvSpPr>
        <dsp:cNvPr id="0" name=""/>
        <dsp:cNvSpPr/>
      </dsp:nvSpPr>
      <dsp:spPr>
        <a:xfrm>
          <a:off x="4061096" y="3080899"/>
          <a:ext cx="97806" cy="97806"/>
        </a:xfrm>
        <a:prstGeom prst="ellipse">
          <a:avLst/>
        </a:prstGeom>
        <a:gradFill rotWithShape="0">
          <a:gsLst>
            <a:gs pos="0">
              <a:schemeClr val="accent3">
                <a:hueOff val="1865134"/>
                <a:satOff val="-27593"/>
                <a:lumOff val="5177"/>
                <a:alphaOff val="0"/>
                <a:tint val="97000"/>
                <a:satMod val="100000"/>
                <a:lumMod val="102000"/>
              </a:schemeClr>
            </a:gs>
            <a:gs pos="50000">
              <a:schemeClr val="accent3">
                <a:hueOff val="1865134"/>
                <a:satOff val="-27593"/>
                <a:lumOff val="5177"/>
                <a:alphaOff val="0"/>
                <a:shade val="100000"/>
                <a:satMod val="103000"/>
                <a:lumMod val="100000"/>
              </a:schemeClr>
            </a:gs>
            <a:gs pos="100000">
              <a:schemeClr val="accent3">
                <a:hueOff val="1865134"/>
                <a:satOff val="-27593"/>
                <a:lumOff val="5177"/>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0D277E28-A922-4B99-B841-8FFFAD7DC155}">
      <dsp:nvSpPr>
        <dsp:cNvPr id="0" name=""/>
        <dsp:cNvSpPr/>
      </dsp:nvSpPr>
      <dsp:spPr>
        <a:xfrm>
          <a:off x="4646086" y="2200642"/>
          <a:ext cx="1072173" cy="489031"/>
        </a:xfrm>
        <a:prstGeom prst="rect">
          <a:avLst/>
        </a:prstGeom>
        <a:gradFill rotWithShape="0">
          <a:gsLst>
            <a:gs pos="0">
              <a:schemeClr val="accent3">
                <a:hueOff val="2486846"/>
                <a:satOff val="-36790"/>
                <a:lumOff val="6902"/>
                <a:alphaOff val="0"/>
                <a:tint val="97000"/>
                <a:satMod val="100000"/>
                <a:lumMod val="102000"/>
              </a:schemeClr>
            </a:gs>
            <a:gs pos="50000">
              <a:schemeClr val="accent3">
                <a:hueOff val="2486846"/>
                <a:satOff val="-36790"/>
                <a:lumOff val="6902"/>
                <a:alphaOff val="0"/>
                <a:shade val="100000"/>
                <a:satMod val="103000"/>
                <a:lumMod val="100000"/>
              </a:schemeClr>
            </a:gs>
            <a:gs pos="100000">
              <a:schemeClr val="accent3">
                <a:hueOff val="2486846"/>
                <a:satOff val="-36790"/>
                <a:lumOff val="6902"/>
                <a:alphaOff val="0"/>
                <a:shade val="93000"/>
                <a:satMod val="110000"/>
                <a:lumMod val="99000"/>
              </a:schemeClr>
            </a:gs>
          </a:gsLst>
          <a:lin ang="5400000" scaled="0"/>
        </a:gradFill>
        <a:ln w="6350" cap="flat" cmpd="sng" algn="ctr">
          <a:solidFill>
            <a:schemeClr val="accent3">
              <a:hueOff val="2486846"/>
              <a:satOff val="-36790"/>
              <a:lumOff val="6902"/>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1">
          <a:noAutofit/>
        </a:bodyPr>
        <a:lstStyle/>
        <a:p>
          <a:pPr marL="0" lvl="0" indent="0" algn="ctr" defTabSz="533400">
            <a:lnSpc>
              <a:spcPct val="90000"/>
            </a:lnSpc>
            <a:spcBef>
              <a:spcPct val="0"/>
            </a:spcBef>
            <a:spcAft>
              <a:spcPct val="35000"/>
            </a:spcAft>
            <a:buNone/>
          </a:pPr>
          <a:r>
            <a:rPr lang="en-US" sz="1200" kern="1200" dirty="0"/>
            <a:t>Dec 2, 2019</a:t>
          </a:r>
        </a:p>
      </dsp:txBody>
      <dsp:txXfrm>
        <a:off x="4646086" y="2200642"/>
        <a:ext cx="1072173" cy="489031"/>
      </dsp:txXfrm>
    </dsp:sp>
    <dsp:sp modelId="{37262F73-ED68-4706-8389-8C2AB57E4976}">
      <dsp:nvSpPr>
        <dsp:cNvPr id="0" name=""/>
        <dsp:cNvSpPr/>
      </dsp:nvSpPr>
      <dsp:spPr>
        <a:xfrm>
          <a:off x="4288695" y="0"/>
          <a:ext cx="1786956" cy="17116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21920" numCol="1" spcCol="1270" anchor="b" anchorCtr="1">
          <a:noAutofit/>
        </a:bodyPr>
        <a:lstStyle/>
        <a:p>
          <a:pPr marL="0" lvl="0" indent="0" algn="ctr" defTabSz="711200">
            <a:lnSpc>
              <a:spcPct val="90000"/>
            </a:lnSpc>
            <a:spcBef>
              <a:spcPct val="0"/>
            </a:spcBef>
            <a:spcAft>
              <a:spcPct val="35000"/>
            </a:spcAft>
            <a:buNone/>
          </a:pPr>
          <a:r>
            <a:rPr lang="en-US" sz="1600" kern="1200" dirty="0"/>
            <a:t>Finished website prototype to present to Travel Experts</a:t>
          </a:r>
        </a:p>
      </dsp:txBody>
      <dsp:txXfrm>
        <a:off x="4288695" y="0"/>
        <a:ext cx="1786956" cy="1711610"/>
      </dsp:txXfrm>
    </dsp:sp>
    <dsp:sp modelId="{91C373F7-FC28-46CD-95E7-26EBCB5F4095}">
      <dsp:nvSpPr>
        <dsp:cNvPr id="0" name=""/>
        <dsp:cNvSpPr/>
      </dsp:nvSpPr>
      <dsp:spPr>
        <a:xfrm>
          <a:off x="5182173" y="1809416"/>
          <a:ext cx="0" cy="391225"/>
        </a:xfrm>
        <a:prstGeom prst="line">
          <a:avLst/>
        </a:prstGeom>
        <a:noFill/>
        <a:ln w="6350" cap="flat" cmpd="sng" algn="ctr">
          <a:solidFill>
            <a:schemeClr val="accent3">
              <a:hueOff val="3108557"/>
              <a:satOff val="-45988"/>
              <a:lumOff val="8628"/>
              <a:alphaOff val="0"/>
            </a:schemeClr>
          </a:solidFill>
          <a:prstDash val="dash"/>
        </a:ln>
        <a:effectLst/>
      </dsp:spPr>
      <dsp:style>
        <a:lnRef idx="1">
          <a:scrgbClr r="0" g="0" b="0"/>
        </a:lnRef>
        <a:fillRef idx="0">
          <a:scrgbClr r="0" g="0" b="0"/>
        </a:fillRef>
        <a:effectRef idx="0">
          <a:scrgbClr r="0" g="0" b="0"/>
        </a:effectRef>
        <a:fontRef idx="minor"/>
      </dsp:style>
    </dsp:sp>
    <dsp:sp modelId="{FD9C7532-F74A-45A9-A6E0-CD8F614FE410}">
      <dsp:nvSpPr>
        <dsp:cNvPr id="0" name=""/>
        <dsp:cNvSpPr/>
      </dsp:nvSpPr>
      <dsp:spPr>
        <a:xfrm>
          <a:off x="5133270" y="1711610"/>
          <a:ext cx="97806" cy="97806"/>
        </a:xfrm>
        <a:prstGeom prst="ellipse">
          <a:avLst/>
        </a:prstGeom>
        <a:gradFill rotWithShape="0">
          <a:gsLst>
            <a:gs pos="0">
              <a:schemeClr val="accent3">
                <a:hueOff val="2486846"/>
                <a:satOff val="-36790"/>
                <a:lumOff val="6902"/>
                <a:alphaOff val="0"/>
                <a:tint val="97000"/>
                <a:satMod val="100000"/>
                <a:lumMod val="102000"/>
              </a:schemeClr>
            </a:gs>
            <a:gs pos="50000">
              <a:schemeClr val="accent3">
                <a:hueOff val="2486846"/>
                <a:satOff val="-36790"/>
                <a:lumOff val="6902"/>
                <a:alphaOff val="0"/>
                <a:shade val="100000"/>
                <a:satMod val="103000"/>
                <a:lumMod val="100000"/>
              </a:schemeClr>
            </a:gs>
            <a:gs pos="100000">
              <a:schemeClr val="accent3">
                <a:hueOff val="2486846"/>
                <a:satOff val="-36790"/>
                <a:lumOff val="6902"/>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CDA2976D-A949-4AE1-AF93-66D3543C146D}">
      <dsp:nvSpPr>
        <dsp:cNvPr id="0" name=""/>
        <dsp:cNvSpPr/>
      </dsp:nvSpPr>
      <dsp:spPr>
        <a:xfrm rot="5400000">
          <a:off x="6009831" y="1909071"/>
          <a:ext cx="489031" cy="1072173"/>
        </a:xfrm>
        <a:prstGeom prst="round2SameRect">
          <a:avLst/>
        </a:prstGeom>
        <a:gradFill rotWithShape="0">
          <a:gsLst>
            <a:gs pos="0">
              <a:schemeClr val="accent3">
                <a:hueOff val="3108557"/>
                <a:satOff val="-45988"/>
                <a:lumOff val="8628"/>
                <a:alphaOff val="0"/>
                <a:tint val="97000"/>
                <a:satMod val="100000"/>
                <a:lumMod val="102000"/>
              </a:schemeClr>
            </a:gs>
            <a:gs pos="50000">
              <a:schemeClr val="accent3">
                <a:hueOff val="3108557"/>
                <a:satOff val="-45988"/>
                <a:lumOff val="8628"/>
                <a:alphaOff val="0"/>
                <a:shade val="100000"/>
                <a:satMod val="103000"/>
                <a:lumMod val="100000"/>
              </a:schemeClr>
            </a:gs>
            <a:gs pos="100000">
              <a:schemeClr val="accent3">
                <a:hueOff val="3108557"/>
                <a:satOff val="-45988"/>
                <a:lumOff val="8628"/>
                <a:alphaOff val="0"/>
                <a:shade val="93000"/>
                <a:satMod val="110000"/>
                <a:lumMod val="99000"/>
              </a:schemeClr>
            </a:gs>
          </a:gsLst>
          <a:lin ang="5400000" scaled="0"/>
        </a:gradFill>
        <a:ln w="6350" cap="flat" cmpd="sng" algn="ctr">
          <a:solidFill>
            <a:schemeClr val="accent3">
              <a:hueOff val="3108557"/>
              <a:satOff val="-45988"/>
              <a:lumOff val="8628"/>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1">
          <a:noAutofit/>
        </a:bodyPr>
        <a:lstStyle/>
        <a:p>
          <a:pPr marL="0" lvl="0" indent="0" algn="ctr" defTabSz="533400">
            <a:lnSpc>
              <a:spcPct val="90000"/>
            </a:lnSpc>
            <a:spcBef>
              <a:spcPct val="0"/>
            </a:spcBef>
            <a:spcAft>
              <a:spcPct val="35000"/>
            </a:spcAft>
            <a:buNone/>
          </a:pPr>
          <a:r>
            <a:rPr lang="en-US" sz="1200" kern="1200" dirty="0"/>
            <a:t>Today</a:t>
          </a:r>
        </a:p>
      </dsp:txBody>
      <dsp:txXfrm rot="-5400000">
        <a:off x="5718261" y="2224515"/>
        <a:ext cx="1048300" cy="441285"/>
      </dsp:txXfrm>
    </dsp:sp>
    <dsp:sp modelId="{D2A5DC53-5421-4EEA-BB57-A8092FDBBF99}">
      <dsp:nvSpPr>
        <dsp:cNvPr id="0" name=""/>
        <dsp:cNvSpPr/>
      </dsp:nvSpPr>
      <dsp:spPr>
        <a:xfrm>
          <a:off x="5360869" y="3178705"/>
          <a:ext cx="1786956" cy="17116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21920" rIns="0" bIns="0" numCol="1" spcCol="1270" anchor="t" anchorCtr="1">
          <a:noAutofit/>
        </a:bodyPr>
        <a:lstStyle/>
        <a:p>
          <a:pPr marL="0" lvl="0" indent="0" algn="ctr" defTabSz="711200">
            <a:lnSpc>
              <a:spcPct val="90000"/>
            </a:lnSpc>
            <a:spcBef>
              <a:spcPct val="0"/>
            </a:spcBef>
            <a:spcAft>
              <a:spcPct val="35000"/>
            </a:spcAft>
            <a:buNone/>
          </a:pPr>
          <a:r>
            <a:rPr lang="en-US" sz="1600" kern="1200" dirty="0"/>
            <a:t>Presentation to Travel Experts representatives</a:t>
          </a:r>
        </a:p>
      </dsp:txBody>
      <dsp:txXfrm>
        <a:off x="5360869" y="3178705"/>
        <a:ext cx="1786956" cy="1711610"/>
      </dsp:txXfrm>
    </dsp:sp>
    <dsp:sp modelId="{58A5E6F4-75DE-4DB3-8D1A-FEEC63B5E848}">
      <dsp:nvSpPr>
        <dsp:cNvPr id="0" name=""/>
        <dsp:cNvSpPr/>
      </dsp:nvSpPr>
      <dsp:spPr>
        <a:xfrm>
          <a:off x="6254347" y="2689673"/>
          <a:ext cx="0" cy="391225"/>
        </a:xfrm>
        <a:prstGeom prst="line">
          <a:avLst/>
        </a:prstGeom>
        <a:noFill/>
        <a:ln w="6350" cap="flat" cmpd="sng" algn="ctr">
          <a:solidFill>
            <a:schemeClr val="accent3">
              <a:hueOff val="3108557"/>
              <a:satOff val="-45988"/>
              <a:lumOff val="8628"/>
              <a:alphaOff val="0"/>
            </a:schemeClr>
          </a:solidFill>
          <a:prstDash val="dash"/>
        </a:ln>
        <a:effectLst/>
      </dsp:spPr>
      <dsp:style>
        <a:lnRef idx="1">
          <a:scrgbClr r="0" g="0" b="0"/>
        </a:lnRef>
        <a:fillRef idx="0">
          <a:scrgbClr r="0" g="0" b="0"/>
        </a:fillRef>
        <a:effectRef idx="0">
          <a:scrgbClr r="0" g="0" b="0"/>
        </a:effectRef>
        <a:fontRef idx="minor"/>
      </dsp:style>
    </dsp:sp>
    <dsp:sp modelId="{40AEDA86-737D-4CE6-9945-55973947F24C}">
      <dsp:nvSpPr>
        <dsp:cNvPr id="0" name=""/>
        <dsp:cNvSpPr/>
      </dsp:nvSpPr>
      <dsp:spPr>
        <a:xfrm>
          <a:off x="6205444" y="3080899"/>
          <a:ext cx="97806" cy="97806"/>
        </a:xfrm>
        <a:prstGeom prst="ellipse">
          <a:avLst/>
        </a:prstGeom>
        <a:gradFill rotWithShape="0">
          <a:gsLst>
            <a:gs pos="0">
              <a:schemeClr val="accent3">
                <a:hueOff val="3108557"/>
                <a:satOff val="-45988"/>
                <a:lumOff val="8628"/>
                <a:alphaOff val="0"/>
                <a:tint val="97000"/>
                <a:satMod val="100000"/>
                <a:lumMod val="102000"/>
              </a:schemeClr>
            </a:gs>
            <a:gs pos="50000">
              <a:schemeClr val="accent3">
                <a:hueOff val="3108557"/>
                <a:satOff val="-45988"/>
                <a:lumOff val="8628"/>
                <a:alphaOff val="0"/>
                <a:shade val="100000"/>
                <a:satMod val="103000"/>
                <a:lumMod val="100000"/>
              </a:schemeClr>
            </a:gs>
            <a:gs pos="100000">
              <a:schemeClr val="accent3">
                <a:hueOff val="3108557"/>
                <a:satOff val="-45988"/>
                <a:lumOff val="8628"/>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7BCECE-9316-4400-968F-8FB432469045}">
      <dsp:nvSpPr>
        <dsp:cNvPr id="0" name=""/>
        <dsp:cNvSpPr/>
      </dsp:nvSpPr>
      <dsp:spPr>
        <a:xfrm rot="10800000">
          <a:off x="1738362" y="944"/>
          <a:ext cx="5405120" cy="1507688"/>
        </a:xfrm>
        <a:prstGeom prst="homePlate">
          <a:avLst/>
        </a:prstGeom>
        <a:solidFill>
          <a:schemeClr val="accent2">
            <a:hueOff val="0"/>
            <a:satOff val="0"/>
            <a:lumOff val="0"/>
            <a:alphaOff val="0"/>
          </a:schemeClr>
        </a:solidFill>
        <a:ln w="12700" cap="flat" cmpd="sng" algn="ctr">
          <a:noFill/>
          <a:prstDash val="solid"/>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2">
          <a:scrgbClr r="0" g="0" b="0"/>
        </a:lnRef>
        <a:fillRef idx="1">
          <a:scrgbClr r="0" g="0" b="0"/>
        </a:fillRef>
        <a:effectRef idx="0">
          <a:scrgbClr r="0" g="0" b="0"/>
        </a:effectRef>
        <a:fontRef idx="minor">
          <a:schemeClr val="lt1"/>
        </a:fontRef>
      </dsp:style>
      <dsp:txBody>
        <a:bodyPr spcFirstLastPara="0" vert="horz" wrap="square" lIns="664849" tIns="83820" rIns="156464" bIns="83820" numCol="1" spcCol="1270" anchor="ctr" anchorCtr="0">
          <a:noAutofit/>
        </a:bodyPr>
        <a:lstStyle/>
        <a:p>
          <a:pPr marL="0" lvl="0" indent="0" algn="ctr" defTabSz="977900">
            <a:lnSpc>
              <a:spcPct val="90000"/>
            </a:lnSpc>
            <a:spcBef>
              <a:spcPct val="0"/>
            </a:spcBef>
            <a:spcAft>
              <a:spcPct val="35000"/>
            </a:spcAft>
            <a:buNone/>
          </a:pPr>
          <a:r>
            <a:rPr lang="en-CA" sz="2200" kern="1200" dirty="0"/>
            <a:t>Basic development package $75,000</a:t>
          </a:r>
        </a:p>
      </dsp:txBody>
      <dsp:txXfrm rot="10800000">
        <a:off x="2115284" y="944"/>
        <a:ext cx="5028198" cy="1507688"/>
      </dsp:txXfrm>
    </dsp:sp>
    <dsp:sp modelId="{F6F1DF7D-2F29-4871-B50B-17E4972401D3}">
      <dsp:nvSpPr>
        <dsp:cNvPr id="0" name=""/>
        <dsp:cNvSpPr/>
      </dsp:nvSpPr>
      <dsp:spPr>
        <a:xfrm>
          <a:off x="984517" y="944"/>
          <a:ext cx="1507688" cy="1507688"/>
        </a:xfrm>
        <a:prstGeom prst="ellipse">
          <a:avLst/>
        </a:prstGeom>
        <a:blipFill>
          <a:blip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a:stretch>
            <a:fillRect l="-25000" r="-25000"/>
          </a:stretch>
        </a:blipFill>
        <a:ln w="12700" cap="flat" cmpd="sng" algn="ctr">
          <a:noFill/>
          <a:prstDash val="solid"/>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2">
          <a:scrgbClr r="0" g="0" b="0"/>
        </a:lnRef>
        <a:fillRef idx="1">
          <a:scrgbClr r="0" g="0" b="0"/>
        </a:fillRef>
        <a:effectRef idx="0">
          <a:scrgbClr r="0" g="0" b="0"/>
        </a:effectRef>
        <a:fontRef idx="minor"/>
      </dsp:style>
    </dsp:sp>
    <dsp:sp modelId="{EA5DFD8C-A7C8-4FDC-97F5-E80050F081CF}">
      <dsp:nvSpPr>
        <dsp:cNvPr id="0" name=""/>
        <dsp:cNvSpPr/>
      </dsp:nvSpPr>
      <dsp:spPr>
        <a:xfrm rot="10800000">
          <a:off x="1738362" y="1958689"/>
          <a:ext cx="5405120" cy="1507688"/>
        </a:xfrm>
        <a:prstGeom prst="homePlate">
          <a:avLst/>
        </a:prstGeom>
        <a:solidFill>
          <a:schemeClr val="accent3">
            <a:hueOff val="0"/>
            <a:satOff val="0"/>
            <a:lumOff val="0"/>
            <a:alphaOff val="0"/>
          </a:schemeClr>
        </a:solidFill>
        <a:ln w="12700" cap="flat" cmpd="sng" algn="ctr">
          <a:noFill/>
          <a:prstDash val="solid"/>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2">
          <a:scrgbClr r="0" g="0" b="0"/>
        </a:lnRef>
        <a:fillRef idx="1">
          <a:scrgbClr r="0" g="0" b="0"/>
        </a:fillRef>
        <a:effectRef idx="0">
          <a:scrgbClr r="0" g="0" b="0"/>
        </a:effectRef>
        <a:fontRef idx="minor">
          <a:schemeClr val="lt1"/>
        </a:fontRef>
      </dsp:style>
      <dsp:txBody>
        <a:bodyPr spcFirstLastPara="0" vert="horz" wrap="square" lIns="664849" tIns="91440" rIns="170688" bIns="91440" numCol="1" spcCol="1270" anchor="ctr" anchorCtr="0">
          <a:noAutofit/>
        </a:bodyPr>
        <a:lstStyle/>
        <a:p>
          <a:pPr marL="0" lvl="0" indent="0" algn="ctr" defTabSz="1066800">
            <a:lnSpc>
              <a:spcPct val="90000"/>
            </a:lnSpc>
            <a:spcBef>
              <a:spcPct val="0"/>
            </a:spcBef>
            <a:spcAft>
              <a:spcPct val="35000"/>
            </a:spcAft>
            <a:buNone/>
          </a:pPr>
          <a:r>
            <a:rPr lang="en-CA" sz="2400" kern="1200" dirty="0"/>
            <a:t>Additional Features $1,500 each</a:t>
          </a:r>
        </a:p>
      </dsp:txBody>
      <dsp:txXfrm rot="10800000">
        <a:off x="2115284" y="1958689"/>
        <a:ext cx="5028198" cy="1507688"/>
      </dsp:txXfrm>
    </dsp:sp>
    <dsp:sp modelId="{F0FD29C4-39A9-4BF9-BC9E-5A564F7F2F4E}">
      <dsp:nvSpPr>
        <dsp:cNvPr id="0" name=""/>
        <dsp:cNvSpPr/>
      </dsp:nvSpPr>
      <dsp:spPr>
        <a:xfrm>
          <a:off x="984517" y="1958689"/>
          <a:ext cx="1507688" cy="1507688"/>
        </a:xfrm>
        <a:prstGeom prst="ellipse">
          <a:avLst/>
        </a:prstGeom>
        <a:blipFill>
          <a:blip xmlns:r="http://schemas.openxmlformats.org/officeDocument/2006/relationships" r:embed="rId3">
            <a:extLst>
              <a:ext uri="{837473B0-CC2E-450A-ABE3-18F120FF3D39}">
                <a1611:picAttrSrcUrl xmlns:a1611="http://schemas.microsoft.com/office/drawing/2016/11/main" r:id="rId4"/>
              </a:ext>
            </a:extLst>
          </a:blip>
          <a:srcRect/>
          <a:stretch>
            <a:fillRect l="-39000" r="-39000"/>
          </a:stretch>
        </a:blipFill>
        <a:ln w="12700" cap="flat" cmpd="sng" algn="ctr">
          <a:noFill/>
          <a:prstDash val="solid"/>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jpeg>
</file>

<file path=ppt/media/image4.jpg>
</file>

<file path=ppt/media/image5.png>
</file>

<file path=ppt/media/image6.svg>
</file>

<file path=ppt/media/image7.png>
</file>

<file path=ppt/media/image8.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938646-CEA8-41F9-BD9F-D1FA107D99CC}" type="datetimeFigureOut">
              <a:rPr lang="en-US" smtClean="0"/>
              <a:t>12/6/2019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B040C8-62D2-4EA7-B200-D3B8C06AAFD8}" type="slidenum">
              <a:rPr lang="en-US" smtClean="0"/>
              <a:t>‹#›</a:t>
            </a:fld>
            <a:endParaRPr lang="en-US"/>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24E39389-D342-42C9-A280-8ADE336DA885}" type="datetime1">
              <a:rPr lang="en-US" smtClean="0"/>
              <a:t>12/6/2019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B5ED82-9221-4209-9FC6-897FECC94D85}" type="datetime1">
              <a:rPr lang="en-US" smtClean="0"/>
              <a:t>12/6/2019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695C5F-8991-4788-8021-97F7E97CAA77}" type="datetime1">
              <a:rPr lang="en-US" smtClean="0"/>
              <a:t>12/6/2019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680732C-99B6-468D-8E86-54127C661C29}" type="datetime1">
              <a:rPr lang="en-US" smtClean="0"/>
              <a:t>12/6/2019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66096AA6-1553-455E-A701-5DB89675312A}" type="datetime1">
              <a:rPr lang="en-US" smtClean="0"/>
              <a:t>12/6/2019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p:txBody>
          <a:bodyPr/>
          <a:lstStyle/>
          <a:p>
            <a:fld id="{2A427D05-0AAA-4191-8602-39A011BE220C}" type="datetime1">
              <a:rPr lang="en-US" smtClean="0"/>
              <a:t>12/6/2019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669B8012-90E5-4BF2-B13D-6DEC2EE5E086}" type="datetime1">
              <a:rPr lang="en-US" smtClean="0"/>
              <a:t>12/6/2019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a:p>
        </p:txBody>
      </p:sp>
      <p:sp>
        <p:nvSpPr>
          <p:cNvPr id="10" name="Title 9"/>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D562E2D-C320-4C5E-98F1-D60DBA71A352}" type="datetime1">
              <a:rPr lang="en-US" smtClean="0"/>
              <a:t>12/6/2019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06C99D-E4E2-4DDF-8629-131208CB18B0}" type="datetime1">
              <a:rPr lang="en-US" smtClean="0"/>
              <a:t>12/6/2019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EB420CF4-5FC9-46F3-B596-BE1F927BA2F1}" type="datetime1">
              <a:rPr lang="en-US" smtClean="0"/>
              <a:t>12/6/2019</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BF1ABFC0-89FE-4355-9E74-11DC57FEA97E}" type="datetime1">
              <a:rPr lang="en-US" smtClean="0"/>
              <a:t>12/6/2019</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F9B8B6D2-5532-4B59-9C5A-AB106F128946}" type="datetime1">
              <a:rPr lang="en-US" smtClean="0"/>
              <a:t>12/6/2019</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ganymededesigns.com/" TargetMode="External"/><Relationship Id="rId7" Type="http://schemas.openxmlformats.org/officeDocument/2006/relationships/image" Target="../media/image8.sv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2.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localhost:8000/index.html"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atellite view of the Earth">
            <a:extLst>
              <a:ext uri="{FF2B5EF4-FFF2-40B4-BE49-F238E27FC236}">
                <a16:creationId xmlns:a16="http://schemas.microsoft.com/office/drawing/2014/main" id="{997CF875-7865-4B60-BE3C-F759090A4D58}"/>
              </a:ext>
            </a:extLst>
          </p:cNvPr>
          <p:cNvPicPr>
            <a:picLocks noChangeAspect="1"/>
          </p:cNvPicPr>
          <p:nvPr/>
        </p:nvPicPr>
        <p:blipFill rotWithShape="1">
          <a:blip r:embed="rId2"/>
          <a:srcRect t="3125" b="3125"/>
          <a:stretch/>
        </p:blipFill>
        <p:spPr>
          <a:xfrm>
            <a:off x="20" y="10"/>
            <a:ext cx="12191980" cy="6857990"/>
          </a:xfrm>
          <a:prstGeom prst="rect">
            <a:avLst/>
          </a:prstGeom>
        </p:spPr>
      </p:pic>
      <p:sp>
        <p:nvSpPr>
          <p:cNvPr id="2" name="Title 1">
            <a:extLst>
              <a:ext uri="{FF2B5EF4-FFF2-40B4-BE49-F238E27FC236}">
                <a16:creationId xmlns:a16="http://schemas.microsoft.com/office/drawing/2014/main" id="{646D0423-92ED-41A8-B13E-ED2A99FC380C}"/>
              </a:ext>
            </a:extLst>
          </p:cNvPr>
          <p:cNvSpPr>
            <a:spLocks noGrp="1"/>
          </p:cNvSpPr>
          <p:nvPr>
            <p:ph type="ctrTitle"/>
          </p:nvPr>
        </p:nvSpPr>
        <p:spPr>
          <a:xfrm>
            <a:off x="1600200" y="2386744"/>
            <a:ext cx="8991600" cy="1645920"/>
          </a:xfrm>
          <a:solidFill>
            <a:schemeClr val="bg1">
              <a:alpha val="60000"/>
            </a:schemeClr>
          </a:solidFill>
          <a:ln w="38100" cap="sq">
            <a:solidFill>
              <a:schemeClr val="tx1"/>
            </a:solidFill>
            <a:miter lim="800000"/>
          </a:ln>
        </p:spPr>
        <p:txBody>
          <a:bodyPr anchor="ctr">
            <a:normAutofit/>
          </a:bodyPr>
          <a:lstStyle/>
          <a:p>
            <a:r>
              <a:rPr lang="en-US" dirty="0">
                <a:solidFill>
                  <a:schemeClr val="tx1"/>
                </a:solidFill>
              </a:rPr>
              <a:t>TRAVEL EXPERTS </a:t>
            </a:r>
            <a:br>
              <a:rPr lang="en-US" dirty="0">
                <a:solidFill>
                  <a:schemeClr val="tx1"/>
                </a:solidFill>
              </a:rPr>
            </a:br>
            <a:r>
              <a:rPr lang="en-US" dirty="0">
                <a:solidFill>
                  <a:schemeClr val="tx1"/>
                </a:solidFill>
              </a:rPr>
              <a:t>Website Proposal</a:t>
            </a:r>
          </a:p>
        </p:txBody>
      </p:sp>
      <p:sp>
        <p:nvSpPr>
          <p:cNvPr id="7" name="Title 1">
            <a:extLst>
              <a:ext uri="{FF2B5EF4-FFF2-40B4-BE49-F238E27FC236}">
                <a16:creationId xmlns:a16="http://schemas.microsoft.com/office/drawing/2014/main" id="{7B0DFBCB-0620-4150-9B01-B6428D833533}"/>
              </a:ext>
            </a:extLst>
          </p:cNvPr>
          <p:cNvSpPr txBox="1">
            <a:spLocks/>
          </p:cNvSpPr>
          <p:nvPr/>
        </p:nvSpPr>
        <p:spPr bwMode="blackWhite">
          <a:xfrm>
            <a:off x="6910117" y="6058531"/>
            <a:ext cx="5281863" cy="721734"/>
          </a:xfrm>
          <a:prstGeom prst="rect">
            <a:avLst/>
          </a:prstGeom>
          <a:noFill/>
          <a:ln w="38100" cap="sq">
            <a:solidFill>
              <a:schemeClr val="tx1"/>
            </a:solidFill>
            <a:miter lim="800000"/>
          </a:ln>
          <a:effectLst>
            <a:softEdge rad="266700"/>
          </a:effectLst>
        </p:spPr>
        <p:txBody>
          <a:bodyPr vert="horz" lIns="274320" tIns="182880" rIns="274320" bIns="182880" rtlCol="0" anchor="ctr" anchorCtr="1">
            <a:normAutofit fontScale="97500"/>
          </a:bodyPr>
          <a:lstStyle>
            <a:lvl1pPr algn="ctr" defTabSz="914400" rtl="0" eaLnBrk="1" latinLnBrk="0" hangingPunct="1">
              <a:lnSpc>
                <a:spcPct val="90000"/>
              </a:lnSpc>
              <a:spcBef>
                <a:spcPct val="0"/>
              </a:spcBef>
              <a:buNone/>
              <a:defRPr sz="3800" kern="1200" cap="all" spc="200" baseline="0">
                <a:solidFill>
                  <a:srgbClr val="262626"/>
                </a:solidFill>
                <a:latin typeface="+mj-lt"/>
                <a:ea typeface="+mj-ea"/>
                <a:cs typeface="+mj-cs"/>
              </a:defRPr>
            </a:lvl1pPr>
          </a:lstStyle>
          <a:p>
            <a:r>
              <a:rPr lang="en-US" sz="2000" dirty="0">
                <a:solidFill>
                  <a:schemeClr val="tx1"/>
                </a:solidFill>
              </a:rPr>
              <a:t>A NEW WEBSITE for the future</a:t>
            </a:r>
          </a:p>
        </p:txBody>
      </p:sp>
    </p:spTree>
    <p:extLst>
      <p:ext uri="{BB962C8B-B14F-4D97-AF65-F5344CB8AC3E}">
        <p14:creationId xmlns:p14="http://schemas.microsoft.com/office/powerpoint/2010/main" val="2401068040"/>
      </p:ext>
    </p:extLst>
  </p:cSld>
  <p:clrMapOvr>
    <a:masterClrMapping/>
  </p:clrMapOvr>
  <p:transition spd="slow">
    <p:strips dir="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5" name="Rectangle 30">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2">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1260873" y="1586484"/>
            <a:ext cx="3685032" cy="3685032"/>
          </a:xfrm>
          <a:prstGeom prst="ellipse">
            <a:avLst/>
          </a:prstGeom>
          <a:solidFill>
            <a:schemeClr val="accent2">
              <a:lumMod val="75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vert="horz" lIns="182880" tIns="182880" rIns="182880" bIns="182880" rtlCol="0" anchor="ctr">
            <a:normAutofit/>
            <a:scene3d>
              <a:camera prst="orthographicFront"/>
              <a:lightRig rig="harsh" dir="t"/>
            </a:scene3d>
            <a:sp3d extrusionH="57150" prstMaterial="matte">
              <a:bevelT w="63500" h="12700" prst="angle"/>
              <a:contourClr>
                <a:schemeClr val="bg1">
                  <a:lumMod val="65000"/>
                </a:schemeClr>
              </a:contourClr>
            </a:sp3d>
          </a:bodyPr>
          <a:lstStyle/>
          <a:p>
            <a:r>
              <a:rPr lang="en-US" cap="none" spc="0" dirty="0">
                <a:ln w="0"/>
                <a:solidFill>
                  <a:schemeClr val="accent1"/>
                </a:solidFill>
              </a:rPr>
              <a:t>Considerations</a:t>
            </a:r>
            <a:endParaRPr lang="en-US" kern="1200" cap="none" spc="0" baseline="0" dirty="0">
              <a:ln w="0"/>
              <a:solidFill>
                <a:schemeClr val="accent1"/>
              </a:solidFill>
              <a:latin typeface="+mj-lt"/>
              <a:ea typeface="+mj-ea"/>
              <a:cs typeface="+mj-cs"/>
            </a:endParaRPr>
          </a:p>
        </p:txBody>
      </p:sp>
      <p:sp>
        <p:nvSpPr>
          <p:cNvPr id="6" name="TextBox 5">
            <a:extLst>
              <a:ext uri="{FF2B5EF4-FFF2-40B4-BE49-F238E27FC236}">
                <a16:creationId xmlns:a16="http://schemas.microsoft.com/office/drawing/2014/main" id="{FA7BF182-2F3E-47CE-94DB-6713955CD4D5}"/>
              </a:ext>
            </a:extLst>
          </p:cNvPr>
          <p:cNvSpPr txBox="1"/>
          <p:nvPr/>
        </p:nvSpPr>
        <p:spPr>
          <a:xfrm>
            <a:off x="5371093" y="2151727"/>
            <a:ext cx="6539169" cy="2554545"/>
          </a:xfrm>
          <a:prstGeom prst="rect">
            <a:avLst/>
          </a:prstGeom>
          <a:noFill/>
        </p:spPr>
        <p:txBody>
          <a:bodyPr wrap="square" rtlCol="0">
            <a:spAutoFit/>
          </a:bodyPr>
          <a:lstStyle/>
          <a:p>
            <a:r>
              <a:rPr lang="en-US" sz="3200" dirty="0">
                <a:solidFill>
                  <a:srgbClr val="0070C0"/>
                </a:solidFill>
              </a:rPr>
              <a:t>You’ll need…</a:t>
            </a:r>
          </a:p>
          <a:p>
            <a:pPr marL="457200" indent="-457200">
              <a:buFont typeface="Arial" panose="020B0604020202020204" pitchFamily="34" charset="0"/>
              <a:buChar char="•"/>
            </a:pPr>
            <a:r>
              <a:rPr lang="en-US" sz="3200" dirty="0"/>
              <a:t>Hardware to support server and database</a:t>
            </a:r>
          </a:p>
          <a:p>
            <a:pPr marL="457200" indent="-457200">
              <a:buFont typeface="Arial" panose="020B0604020202020204" pitchFamily="34" charset="0"/>
              <a:buChar char="•"/>
            </a:pPr>
            <a:r>
              <a:rPr lang="en-US" sz="3200" dirty="0"/>
              <a:t>A technical person to maintain website after delivery</a:t>
            </a:r>
          </a:p>
        </p:txBody>
      </p:sp>
      <p:pic>
        <p:nvPicPr>
          <p:cNvPr id="7" name="Picture 6" descr="A picture containing flower&#10;&#10;Description automatically generated">
            <a:extLst>
              <a:ext uri="{FF2B5EF4-FFF2-40B4-BE49-F238E27FC236}">
                <a16:creationId xmlns:a16="http://schemas.microsoft.com/office/drawing/2014/main" id="{F2455E81-73F3-4ADF-8215-997625E96F66}"/>
              </a:ext>
            </a:extLst>
          </p:cNvPr>
          <p:cNvPicPr>
            <a:picLocks noChangeAspect="1"/>
          </p:cNvPicPr>
          <p:nvPr/>
        </p:nvPicPr>
        <p:blipFill>
          <a:blip r:embed="rId2"/>
          <a:stretch>
            <a:fillRect/>
          </a:stretch>
        </p:blipFill>
        <p:spPr>
          <a:xfrm>
            <a:off x="58046" y="5954750"/>
            <a:ext cx="1202827" cy="1202827"/>
          </a:xfrm>
          <a:prstGeom prst="rect">
            <a:avLst/>
          </a:prstGeom>
        </p:spPr>
      </p:pic>
    </p:spTree>
    <p:extLst>
      <p:ext uri="{BB962C8B-B14F-4D97-AF65-F5344CB8AC3E}">
        <p14:creationId xmlns:p14="http://schemas.microsoft.com/office/powerpoint/2010/main" val="306130414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5" name="Rectangle 30">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2">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1260873" y="1586484"/>
            <a:ext cx="3685032" cy="3685032"/>
          </a:xfrm>
          <a:prstGeom prst="ellipse">
            <a:avLst/>
          </a:prstGeom>
          <a:solidFill>
            <a:schemeClr val="accent2">
              <a:lumMod val="75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vert="horz" lIns="182880" tIns="182880" rIns="182880" bIns="182880" rtlCol="0" anchor="ctr">
            <a:normAutofit/>
            <a:scene3d>
              <a:camera prst="orthographicFront"/>
              <a:lightRig rig="harsh" dir="t"/>
            </a:scene3d>
            <a:sp3d extrusionH="57150" prstMaterial="matte">
              <a:bevelT w="63500" h="12700" prst="angle"/>
              <a:contourClr>
                <a:schemeClr val="bg1">
                  <a:lumMod val="65000"/>
                </a:schemeClr>
              </a:contourClr>
            </a:sp3d>
          </a:bodyPr>
          <a:lstStyle/>
          <a:p>
            <a:r>
              <a:rPr lang="en-US" sz="3200" cap="none" spc="0" dirty="0">
                <a:ln w="0"/>
                <a:solidFill>
                  <a:schemeClr val="accent1"/>
                </a:solidFill>
              </a:rPr>
              <a:t>Why Us?</a:t>
            </a:r>
            <a:endParaRPr lang="en-US" sz="3200" kern="1200" cap="none" spc="0" baseline="0" dirty="0">
              <a:ln w="0"/>
              <a:solidFill>
                <a:schemeClr val="accent1"/>
              </a:solidFill>
              <a:latin typeface="+mj-lt"/>
              <a:ea typeface="+mj-ea"/>
              <a:cs typeface="+mj-cs"/>
            </a:endParaRPr>
          </a:p>
        </p:txBody>
      </p:sp>
      <p:sp>
        <p:nvSpPr>
          <p:cNvPr id="7" name="TextBox 6">
            <a:extLst>
              <a:ext uri="{FF2B5EF4-FFF2-40B4-BE49-F238E27FC236}">
                <a16:creationId xmlns:a16="http://schemas.microsoft.com/office/drawing/2014/main" id="{CCE6DF52-62B9-4487-99FE-713234F81EEB}"/>
              </a:ext>
            </a:extLst>
          </p:cNvPr>
          <p:cNvSpPr txBox="1"/>
          <p:nvPr/>
        </p:nvSpPr>
        <p:spPr>
          <a:xfrm>
            <a:off x="5371093" y="2136338"/>
            <a:ext cx="6539169" cy="2585323"/>
          </a:xfrm>
          <a:prstGeom prst="rect">
            <a:avLst/>
          </a:prstGeom>
          <a:noFill/>
        </p:spPr>
        <p:txBody>
          <a:bodyPr wrap="square" rtlCol="0">
            <a:spAutoFit/>
          </a:bodyPr>
          <a:lstStyle/>
          <a:p>
            <a:r>
              <a:rPr lang="en-US" sz="3200" dirty="0">
                <a:solidFill>
                  <a:srgbClr val="0070C0"/>
                </a:solidFill>
              </a:rPr>
              <a:t>We have…</a:t>
            </a:r>
          </a:p>
          <a:p>
            <a:endParaRPr lang="en-US" sz="1000" dirty="0">
              <a:solidFill>
                <a:srgbClr val="0070C0"/>
              </a:solidFill>
            </a:endParaRPr>
          </a:p>
          <a:p>
            <a:pPr marL="285750" indent="-285750">
              <a:buFont typeface="Arial" panose="020B0604020202020204" pitchFamily="34" charset="0"/>
              <a:buChar char="•"/>
            </a:pPr>
            <a:r>
              <a:rPr lang="en-US" sz="2400" dirty="0"/>
              <a:t>Experience working with travel agencies</a:t>
            </a:r>
          </a:p>
          <a:p>
            <a:pPr marL="285750" indent="-285750">
              <a:buFont typeface="Arial" panose="020B0604020202020204" pitchFamily="34" charset="0"/>
              <a:buChar char="•"/>
            </a:pPr>
            <a:r>
              <a:rPr lang="en-US" sz="2400" dirty="0"/>
              <a:t>Efficient</a:t>
            </a:r>
          </a:p>
          <a:p>
            <a:pPr marL="285750" indent="-285750">
              <a:buFont typeface="Arial" panose="020B0604020202020204" pitchFamily="34" charset="0"/>
              <a:buChar char="•"/>
            </a:pPr>
            <a:r>
              <a:rPr lang="en-US" sz="2400" dirty="0"/>
              <a:t>Competitive pricing</a:t>
            </a:r>
          </a:p>
          <a:p>
            <a:pPr marL="285750" indent="-285750">
              <a:buFont typeface="Arial" panose="020B0604020202020204" pitchFamily="34" charset="0"/>
              <a:buChar char="•"/>
            </a:pPr>
            <a:r>
              <a:rPr lang="en-US" sz="2400" dirty="0"/>
              <a:t>Integration support</a:t>
            </a:r>
          </a:p>
          <a:p>
            <a:pPr marL="285750" indent="-285750">
              <a:buFont typeface="Arial" panose="020B0604020202020204" pitchFamily="34" charset="0"/>
              <a:buChar char="•"/>
            </a:pPr>
            <a:r>
              <a:rPr lang="en-US" sz="2400" dirty="0"/>
              <a:t>Technical support available within 12 hours</a:t>
            </a:r>
          </a:p>
        </p:txBody>
      </p:sp>
      <p:pic>
        <p:nvPicPr>
          <p:cNvPr id="8" name="Picture 7" descr="A picture containing flower&#10;&#10;Description automatically generated">
            <a:extLst>
              <a:ext uri="{FF2B5EF4-FFF2-40B4-BE49-F238E27FC236}">
                <a16:creationId xmlns:a16="http://schemas.microsoft.com/office/drawing/2014/main" id="{A74222C4-AC10-44EF-B9DA-699CD34BBEB8}"/>
              </a:ext>
            </a:extLst>
          </p:cNvPr>
          <p:cNvPicPr>
            <a:picLocks noChangeAspect="1"/>
          </p:cNvPicPr>
          <p:nvPr/>
        </p:nvPicPr>
        <p:blipFill>
          <a:blip r:embed="rId2"/>
          <a:stretch>
            <a:fillRect/>
          </a:stretch>
        </p:blipFill>
        <p:spPr>
          <a:xfrm>
            <a:off x="58046" y="5954750"/>
            <a:ext cx="1202827" cy="1202827"/>
          </a:xfrm>
          <a:prstGeom prst="rect">
            <a:avLst/>
          </a:prstGeom>
        </p:spPr>
      </p:pic>
    </p:spTree>
    <p:extLst>
      <p:ext uri="{BB962C8B-B14F-4D97-AF65-F5344CB8AC3E}">
        <p14:creationId xmlns:p14="http://schemas.microsoft.com/office/powerpoint/2010/main" val="344687956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fade">
                                      <p:cBhvr>
                                        <p:cTn id="12" dur="500"/>
                                        <p:tgtEl>
                                          <p:spTgt spid="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animEffect transition="in" filter="fade">
                                      <p:cBhvr>
                                        <p:cTn id="17" dur="500"/>
                                        <p:tgtEl>
                                          <p:spTgt spid="7">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xEl>
                                              <p:pRg st="4" end="4"/>
                                            </p:txEl>
                                          </p:spTgt>
                                        </p:tgtEl>
                                        <p:attrNameLst>
                                          <p:attrName>style.visibility</p:attrName>
                                        </p:attrNameLst>
                                      </p:cBhvr>
                                      <p:to>
                                        <p:strVal val="visible"/>
                                      </p:to>
                                    </p:set>
                                    <p:animEffect transition="in" filter="fade">
                                      <p:cBhvr>
                                        <p:cTn id="22" dur="500"/>
                                        <p:tgtEl>
                                          <p:spTgt spid="7">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animEffect transition="in" filter="fade">
                                      <p:cBhvr>
                                        <p:cTn id="27" dur="500"/>
                                        <p:tgtEl>
                                          <p:spTgt spid="7">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
                                            <p:txEl>
                                              <p:pRg st="6" end="6"/>
                                            </p:txEl>
                                          </p:spTgt>
                                        </p:tgtEl>
                                        <p:attrNameLst>
                                          <p:attrName>style.visibility</p:attrName>
                                        </p:attrNameLst>
                                      </p:cBhvr>
                                      <p:to>
                                        <p:strVal val="visible"/>
                                      </p:to>
                                    </p:set>
                                    <p:animEffect transition="in" filter="fade">
                                      <p:cBhvr>
                                        <p:cTn id="32"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5" name="Rectangle 30">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2">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1260873" y="1586484"/>
            <a:ext cx="3685032" cy="3685032"/>
          </a:xfrm>
          <a:prstGeom prst="ellipse">
            <a:avLst/>
          </a:prstGeom>
          <a:solidFill>
            <a:schemeClr val="accent2">
              <a:lumMod val="75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vert="horz" lIns="182880" tIns="182880" rIns="182880" bIns="182880" rtlCol="0" anchor="ctr">
            <a:normAutofit/>
            <a:scene3d>
              <a:camera prst="orthographicFront"/>
              <a:lightRig rig="harsh" dir="t"/>
            </a:scene3d>
            <a:sp3d extrusionH="57150" prstMaterial="matte">
              <a:bevelT w="63500" h="12700" prst="angle"/>
              <a:contourClr>
                <a:schemeClr val="bg1">
                  <a:lumMod val="65000"/>
                </a:schemeClr>
              </a:contourClr>
            </a:sp3d>
          </a:bodyPr>
          <a:lstStyle/>
          <a:p>
            <a:r>
              <a:rPr lang="en-US" sz="3200" cap="none" spc="0" dirty="0">
                <a:ln w="0"/>
                <a:solidFill>
                  <a:schemeClr val="accent1"/>
                </a:solidFill>
              </a:rPr>
              <a:t>Offer</a:t>
            </a:r>
            <a:endParaRPr lang="en-US" sz="3200" kern="1200" cap="none" spc="0" baseline="0" dirty="0">
              <a:ln w="0"/>
              <a:solidFill>
                <a:schemeClr val="accent1"/>
              </a:solidFill>
              <a:latin typeface="+mj-lt"/>
              <a:ea typeface="+mj-ea"/>
              <a:cs typeface="+mj-cs"/>
            </a:endParaRPr>
          </a:p>
        </p:txBody>
      </p:sp>
      <p:sp>
        <p:nvSpPr>
          <p:cNvPr id="7" name="TextBox 6">
            <a:extLst>
              <a:ext uri="{FF2B5EF4-FFF2-40B4-BE49-F238E27FC236}">
                <a16:creationId xmlns:a16="http://schemas.microsoft.com/office/drawing/2014/main" id="{CCE6DF52-62B9-4487-99FE-713234F81EEB}"/>
              </a:ext>
            </a:extLst>
          </p:cNvPr>
          <p:cNvSpPr txBox="1"/>
          <p:nvPr/>
        </p:nvSpPr>
        <p:spPr>
          <a:xfrm>
            <a:off x="6231788" y="2890391"/>
            <a:ext cx="4699339" cy="1077218"/>
          </a:xfrm>
          <a:prstGeom prst="rect">
            <a:avLst/>
          </a:prstGeom>
          <a:noFill/>
        </p:spPr>
        <p:txBody>
          <a:bodyPr wrap="square" rtlCol="0">
            <a:spAutoFit/>
          </a:bodyPr>
          <a:lstStyle/>
          <a:p>
            <a:r>
              <a:rPr lang="en-US" sz="3200" dirty="0">
                <a:solidFill>
                  <a:srgbClr val="0070C0"/>
                </a:solidFill>
              </a:rPr>
              <a:t>If you sign with us, the first “Added feature” is free</a:t>
            </a:r>
          </a:p>
        </p:txBody>
      </p:sp>
      <p:pic>
        <p:nvPicPr>
          <p:cNvPr id="8" name="Picture 7" descr="A picture containing flower&#10;&#10;Description automatically generated">
            <a:extLst>
              <a:ext uri="{FF2B5EF4-FFF2-40B4-BE49-F238E27FC236}">
                <a16:creationId xmlns:a16="http://schemas.microsoft.com/office/drawing/2014/main" id="{C890CF7F-2D7F-4A34-82E7-A42683BBED6C}"/>
              </a:ext>
            </a:extLst>
          </p:cNvPr>
          <p:cNvPicPr>
            <a:picLocks noChangeAspect="1"/>
          </p:cNvPicPr>
          <p:nvPr/>
        </p:nvPicPr>
        <p:blipFill>
          <a:blip r:embed="rId2"/>
          <a:stretch>
            <a:fillRect/>
          </a:stretch>
        </p:blipFill>
        <p:spPr>
          <a:xfrm>
            <a:off x="58046" y="5954750"/>
            <a:ext cx="1202827" cy="1202827"/>
          </a:xfrm>
          <a:prstGeom prst="rect">
            <a:avLst/>
          </a:prstGeom>
        </p:spPr>
      </p:pic>
    </p:spTree>
    <p:extLst>
      <p:ext uri="{BB962C8B-B14F-4D97-AF65-F5344CB8AC3E}">
        <p14:creationId xmlns:p14="http://schemas.microsoft.com/office/powerpoint/2010/main" val="778390958"/>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5" name="Rectangle 30">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2">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1260873" y="1586484"/>
            <a:ext cx="3685032" cy="3685032"/>
          </a:xfrm>
          <a:prstGeom prst="ellipse">
            <a:avLst/>
          </a:prstGeom>
          <a:solidFill>
            <a:schemeClr val="accent2">
              <a:lumMod val="75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vert="horz" lIns="182880" tIns="182880" rIns="182880" bIns="182880" rtlCol="0" anchor="ctr">
            <a:normAutofit/>
            <a:scene3d>
              <a:camera prst="orthographicFront"/>
              <a:lightRig rig="harsh" dir="t"/>
            </a:scene3d>
            <a:sp3d extrusionH="57150" prstMaterial="matte">
              <a:bevelT w="63500" h="12700" prst="angle"/>
              <a:contourClr>
                <a:schemeClr val="bg1">
                  <a:lumMod val="65000"/>
                </a:schemeClr>
              </a:contourClr>
            </a:sp3d>
          </a:bodyPr>
          <a:lstStyle/>
          <a:p>
            <a:r>
              <a:rPr lang="en-US" sz="3200" cap="none" spc="0">
                <a:ln w="0"/>
                <a:solidFill>
                  <a:schemeClr val="accent1"/>
                </a:solidFill>
              </a:rPr>
              <a:t>Thank You</a:t>
            </a:r>
            <a:endParaRPr lang="en-US" sz="3200" kern="1200" cap="none" spc="0" baseline="0" dirty="0">
              <a:ln w="0"/>
              <a:solidFill>
                <a:schemeClr val="accent1"/>
              </a:solidFill>
              <a:latin typeface="+mj-lt"/>
              <a:ea typeface="+mj-ea"/>
              <a:cs typeface="+mj-cs"/>
            </a:endParaRPr>
          </a:p>
        </p:txBody>
      </p:sp>
      <p:sp>
        <p:nvSpPr>
          <p:cNvPr id="7" name="TextBox 6">
            <a:extLst>
              <a:ext uri="{FF2B5EF4-FFF2-40B4-BE49-F238E27FC236}">
                <a16:creationId xmlns:a16="http://schemas.microsoft.com/office/drawing/2014/main" id="{CCE6DF52-62B9-4487-99FE-713234F81EEB}"/>
              </a:ext>
            </a:extLst>
          </p:cNvPr>
          <p:cNvSpPr txBox="1"/>
          <p:nvPr/>
        </p:nvSpPr>
        <p:spPr>
          <a:xfrm>
            <a:off x="6435848" y="3640659"/>
            <a:ext cx="5298951" cy="584775"/>
          </a:xfrm>
          <a:prstGeom prst="rect">
            <a:avLst/>
          </a:prstGeom>
          <a:noFill/>
        </p:spPr>
        <p:txBody>
          <a:bodyPr wrap="square" rtlCol="0">
            <a:spAutoFit/>
          </a:bodyPr>
          <a:lstStyle/>
          <a:p>
            <a:r>
              <a:rPr lang="en-US" sz="3200" dirty="0">
                <a:solidFill>
                  <a:srgbClr val="0070C0"/>
                </a:solidFill>
              </a:rPr>
              <a:t>admin@ganymededesigns.com</a:t>
            </a:r>
          </a:p>
        </p:txBody>
      </p:sp>
      <p:pic>
        <p:nvPicPr>
          <p:cNvPr id="4" name="Picture 3" descr="A picture containing flower&#10;&#10;Description automatically generated">
            <a:extLst>
              <a:ext uri="{FF2B5EF4-FFF2-40B4-BE49-F238E27FC236}">
                <a16:creationId xmlns:a16="http://schemas.microsoft.com/office/drawing/2014/main" id="{6D9ACAF4-B647-4556-A7D7-3532ECFEE508}"/>
              </a:ext>
            </a:extLst>
          </p:cNvPr>
          <p:cNvPicPr>
            <a:picLocks noChangeAspect="1"/>
          </p:cNvPicPr>
          <p:nvPr/>
        </p:nvPicPr>
        <p:blipFill>
          <a:blip r:embed="rId2"/>
          <a:stretch>
            <a:fillRect/>
          </a:stretch>
        </p:blipFill>
        <p:spPr>
          <a:xfrm>
            <a:off x="5756153" y="-1062991"/>
            <a:ext cx="5298950" cy="5298950"/>
          </a:xfrm>
          <a:prstGeom prst="rect">
            <a:avLst/>
          </a:prstGeom>
        </p:spPr>
      </p:pic>
      <p:sp>
        <p:nvSpPr>
          <p:cNvPr id="19" name="TextBox 18">
            <a:extLst>
              <a:ext uri="{FF2B5EF4-FFF2-40B4-BE49-F238E27FC236}">
                <a16:creationId xmlns:a16="http://schemas.microsoft.com/office/drawing/2014/main" id="{14BB8D25-4EB3-4AF0-8EF4-9D638A8E6AF2}"/>
              </a:ext>
            </a:extLst>
          </p:cNvPr>
          <p:cNvSpPr txBox="1"/>
          <p:nvPr/>
        </p:nvSpPr>
        <p:spPr>
          <a:xfrm>
            <a:off x="6435847" y="4521929"/>
            <a:ext cx="4842790" cy="584775"/>
          </a:xfrm>
          <a:prstGeom prst="rect">
            <a:avLst/>
          </a:prstGeom>
          <a:noFill/>
        </p:spPr>
        <p:txBody>
          <a:bodyPr wrap="square" rtlCol="0">
            <a:spAutoFit/>
          </a:bodyPr>
          <a:lstStyle/>
          <a:p>
            <a:r>
              <a:rPr lang="en-US" sz="3200" dirty="0">
                <a:solidFill>
                  <a:srgbClr val="0070C0"/>
                </a:solidFill>
                <a:hlinkClick r:id="rId3"/>
              </a:rPr>
              <a:t>http://ganymededesigns.com</a:t>
            </a:r>
            <a:endParaRPr lang="en-US" sz="3200" dirty="0">
              <a:solidFill>
                <a:srgbClr val="0070C0"/>
              </a:solidFill>
            </a:endParaRPr>
          </a:p>
        </p:txBody>
      </p:sp>
      <p:pic>
        <p:nvPicPr>
          <p:cNvPr id="6" name="Graphic 5" descr="Internet">
            <a:extLst>
              <a:ext uri="{FF2B5EF4-FFF2-40B4-BE49-F238E27FC236}">
                <a16:creationId xmlns:a16="http://schemas.microsoft.com/office/drawing/2014/main" id="{4DE3A1C0-77D4-4D11-83DF-AA3A9748F4E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521446" y="4357116"/>
            <a:ext cx="914400" cy="914400"/>
          </a:xfrm>
          <a:prstGeom prst="rect">
            <a:avLst/>
          </a:prstGeom>
        </p:spPr>
      </p:pic>
      <p:pic>
        <p:nvPicPr>
          <p:cNvPr id="9" name="Graphic 8" descr="Envelope">
            <a:extLst>
              <a:ext uri="{FF2B5EF4-FFF2-40B4-BE49-F238E27FC236}">
                <a16:creationId xmlns:a16="http://schemas.microsoft.com/office/drawing/2014/main" id="{DD45B467-B9B4-4E30-806A-A479BBB5D8C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521445" y="3475846"/>
            <a:ext cx="914400" cy="914400"/>
          </a:xfrm>
          <a:prstGeom prst="rect">
            <a:avLst/>
          </a:prstGeom>
        </p:spPr>
      </p:pic>
    </p:spTree>
    <p:extLst>
      <p:ext uri="{BB962C8B-B14F-4D97-AF65-F5344CB8AC3E}">
        <p14:creationId xmlns:p14="http://schemas.microsoft.com/office/powerpoint/2010/main" val="3491794415"/>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5" name="Rectangle 30">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2">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1260873" y="1586484"/>
            <a:ext cx="3685032" cy="3685032"/>
          </a:xfrm>
          <a:prstGeom prst="ellipse">
            <a:avLst/>
          </a:prstGeom>
          <a:solidFill>
            <a:schemeClr val="accent2">
              <a:lumMod val="75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vert="horz" lIns="182880" tIns="182880" rIns="182880" bIns="182880" rtlCol="0" anchor="ctr">
            <a:normAutofit/>
            <a:scene3d>
              <a:camera prst="orthographicFront"/>
              <a:lightRig rig="harsh" dir="t"/>
            </a:scene3d>
            <a:sp3d extrusionH="57150" prstMaterial="matte">
              <a:bevelT w="63500" h="12700" prst="angle"/>
              <a:contourClr>
                <a:schemeClr val="bg1">
                  <a:lumMod val="65000"/>
                </a:schemeClr>
              </a:contourClr>
            </a:sp3d>
          </a:bodyPr>
          <a:lstStyle/>
          <a:p>
            <a:r>
              <a:rPr lang="en-US" sz="6600" kern="1200" cap="none" spc="0" baseline="0" dirty="0">
                <a:ln w="0"/>
                <a:solidFill>
                  <a:schemeClr val="accent1"/>
                </a:solidFill>
                <a:latin typeface="+mj-lt"/>
                <a:ea typeface="+mj-ea"/>
                <a:cs typeface="+mj-cs"/>
              </a:rPr>
              <a:t>Our Team</a:t>
            </a:r>
          </a:p>
        </p:txBody>
      </p:sp>
      <p:sp>
        <p:nvSpPr>
          <p:cNvPr id="3" name="TextBox 2">
            <a:extLst>
              <a:ext uri="{FF2B5EF4-FFF2-40B4-BE49-F238E27FC236}">
                <a16:creationId xmlns:a16="http://schemas.microsoft.com/office/drawing/2014/main" id="{7C385D5F-DD2A-455F-9D68-15462547DFF1}"/>
              </a:ext>
            </a:extLst>
          </p:cNvPr>
          <p:cNvSpPr txBox="1"/>
          <p:nvPr/>
        </p:nvSpPr>
        <p:spPr>
          <a:xfrm>
            <a:off x="5591695" y="1402080"/>
            <a:ext cx="5320696" cy="4053840"/>
          </a:xfrm>
          <a:prstGeom prst="rect">
            <a:avLst/>
          </a:prstGeom>
        </p:spPr>
        <p:txBody>
          <a:bodyPr vert="horz" lIns="91440" tIns="45720" rIns="91440" bIns="45720" rtlCol="0" anchor="ctr">
            <a:normAutofit/>
          </a:bodyPr>
          <a:lstStyle/>
          <a:p>
            <a:pPr algn="ctr" defTabSz="914400">
              <a:spcBef>
                <a:spcPts val="1000"/>
              </a:spcBef>
              <a:buClr>
                <a:schemeClr val="accent2"/>
              </a:buClr>
            </a:pPr>
            <a:r>
              <a:rPr lang="en-US" sz="2800" dirty="0">
                <a:solidFill>
                  <a:schemeClr val="tx1">
                    <a:lumMod val="85000"/>
                    <a:lumOff val="15000"/>
                  </a:schemeClr>
                </a:solidFill>
              </a:rPr>
              <a:t>Ganymede Limited Design Group</a:t>
            </a:r>
          </a:p>
          <a:p>
            <a:pPr indent="-228600" defTabSz="914400">
              <a:spcBef>
                <a:spcPts val="1000"/>
              </a:spcBef>
              <a:buClr>
                <a:schemeClr val="accent2"/>
              </a:buClr>
              <a:buFont typeface="Arial" panose="020B0604020202020204" pitchFamily="34" charset="0"/>
              <a:buChar char="•"/>
            </a:pPr>
            <a:endParaRPr lang="en-US" sz="2800" dirty="0">
              <a:solidFill>
                <a:schemeClr val="tx1">
                  <a:lumMod val="85000"/>
                  <a:lumOff val="15000"/>
                </a:schemeClr>
              </a:solidFill>
            </a:endParaRPr>
          </a:p>
          <a:p>
            <a:pPr lvl="2" indent="-228600" defTabSz="914400">
              <a:spcBef>
                <a:spcPts val="1000"/>
              </a:spcBef>
              <a:buClr>
                <a:schemeClr val="accent2"/>
              </a:buClr>
              <a:buFont typeface="Arial" panose="020B0604020202020204" pitchFamily="34" charset="0"/>
              <a:buChar char="•"/>
            </a:pPr>
            <a:r>
              <a:rPr lang="en-US" sz="2800" dirty="0">
                <a:solidFill>
                  <a:schemeClr val="tx1">
                    <a:lumMod val="85000"/>
                    <a:lumOff val="15000"/>
                  </a:schemeClr>
                </a:solidFill>
              </a:rPr>
              <a:t>Caleb </a:t>
            </a:r>
            <a:r>
              <a:rPr lang="en-US" sz="2800" dirty="0" err="1">
                <a:solidFill>
                  <a:schemeClr val="tx1">
                    <a:lumMod val="85000"/>
                    <a:lumOff val="15000"/>
                  </a:schemeClr>
                </a:solidFill>
              </a:rPr>
              <a:t>Badick</a:t>
            </a:r>
            <a:endParaRPr lang="en-US" sz="2800" dirty="0">
              <a:solidFill>
                <a:schemeClr val="tx1">
                  <a:lumMod val="85000"/>
                  <a:lumOff val="15000"/>
                </a:schemeClr>
              </a:solidFill>
            </a:endParaRPr>
          </a:p>
          <a:p>
            <a:pPr lvl="2" indent="-228600" defTabSz="914400">
              <a:spcBef>
                <a:spcPts val="1000"/>
              </a:spcBef>
              <a:buClr>
                <a:schemeClr val="accent2"/>
              </a:buClr>
              <a:buFont typeface="Arial" panose="020B0604020202020204" pitchFamily="34" charset="0"/>
              <a:buChar char="•"/>
            </a:pPr>
            <a:r>
              <a:rPr lang="en-US" sz="2800" dirty="0">
                <a:solidFill>
                  <a:schemeClr val="tx1">
                    <a:lumMod val="85000"/>
                    <a:lumOff val="15000"/>
                  </a:schemeClr>
                </a:solidFill>
              </a:rPr>
              <a:t>Jared Bellamy</a:t>
            </a:r>
          </a:p>
          <a:p>
            <a:pPr lvl="2" indent="-228600" defTabSz="914400">
              <a:spcBef>
                <a:spcPts val="1000"/>
              </a:spcBef>
              <a:buClr>
                <a:schemeClr val="accent2"/>
              </a:buClr>
              <a:buFont typeface="Arial" panose="020B0604020202020204" pitchFamily="34" charset="0"/>
              <a:buChar char="•"/>
            </a:pPr>
            <a:r>
              <a:rPr lang="en-US" sz="2800" dirty="0">
                <a:solidFill>
                  <a:schemeClr val="tx1">
                    <a:lumMod val="85000"/>
                    <a:lumOff val="15000"/>
                  </a:schemeClr>
                </a:solidFill>
              </a:rPr>
              <a:t>Brandon Cuthbertson</a:t>
            </a:r>
          </a:p>
          <a:p>
            <a:pPr lvl="2" indent="-228600" defTabSz="914400">
              <a:spcBef>
                <a:spcPts val="1000"/>
              </a:spcBef>
              <a:buClr>
                <a:schemeClr val="accent2"/>
              </a:buClr>
              <a:buFont typeface="Arial" panose="020B0604020202020204" pitchFamily="34" charset="0"/>
              <a:buChar char="•"/>
            </a:pPr>
            <a:r>
              <a:rPr lang="en-US" sz="2800" dirty="0">
                <a:solidFill>
                  <a:schemeClr val="tx1">
                    <a:lumMod val="85000"/>
                    <a:lumOff val="15000"/>
                  </a:schemeClr>
                </a:solidFill>
              </a:rPr>
              <a:t>Angela Lambert</a:t>
            </a:r>
          </a:p>
          <a:p>
            <a:pPr indent="-228600" defTabSz="914400">
              <a:spcBef>
                <a:spcPts val="1000"/>
              </a:spcBef>
              <a:buClr>
                <a:schemeClr val="accent2"/>
              </a:buClr>
              <a:buFont typeface="Arial" panose="020B0604020202020204" pitchFamily="34" charset="0"/>
              <a:buChar char="•"/>
            </a:pPr>
            <a:endParaRPr lang="en-US" dirty="0">
              <a:solidFill>
                <a:schemeClr val="tx1">
                  <a:lumMod val="85000"/>
                  <a:lumOff val="15000"/>
                </a:schemeClr>
              </a:solidFill>
            </a:endParaRPr>
          </a:p>
        </p:txBody>
      </p:sp>
      <p:pic>
        <p:nvPicPr>
          <p:cNvPr id="21" name="Picture 20" descr="A picture containing flower&#10;&#10;Description automatically generated">
            <a:extLst>
              <a:ext uri="{FF2B5EF4-FFF2-40B4-BE49-F238E27FC236}">
                <a16:creationId xmlns:a16="http://schemas.microsoft.com/office/drawing/2014/main" id="{5CADBDF4-CA31-4DC1-86D8-6AD57167FDEC}"/>
              </a:ext>
            </a:extLst>
          </p:cNvPr>
          <p:cNvPicPr>
            <a:picLocks noChangeAspect="1"/>
          </p:cNvPicPr>
          <p:nvPr/>
        </p:nvPicPr>
        <p:blipFill>
          <a:blip r:embed="rId2"/>
          <a:stretch>
            <a:fillRect/>
          </a:stretch>
        </p:blipFill>
        <p:spPr>
          <a:xfrm>
            <a:off x="58046" y="5954750"/>
            <a:ext cx="1202827" cy="1202827"/>
          </a:xfrm>
          <a:prstGeom prst="rect">
            <a:avLst/>
          </a:prstGeom>
        </p:spPr>
      </p:pic>
    </p:spTree>
    <p:extLst>
      <p:ext uri="{BB962C8B-B14F-4D97-AF65-F5344CB8AC3E}">
        <p14:creationId xmlns:p14="http://schemas.microsoft.com/office/powerpoint/2010/main" val="344438576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5" name="Rectangle 30">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2">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1260873" y="1586484"/>
            <a:ext cx="3685032" cy="3685032"/>
          </a:xfrm>
          <a:prstGeom prst="ellipse">
            <a:avLst/>
          </a:prstGeom>
          <a:solidFill>
            <a:schemeClr val="accent2">
              <a:lumMod val="75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vert="horz" lIns="182880" tIns="182880" rIns="182880" bIns="182880" rtlCol="0" anchor="ctr">
            <a:normAutofit/>
            <a:scene3d>
              <a:camera prst="orthographicFront"/>
              <a:lightRig rig="harsh" dir="t"/>
            </a:scene3d>
            <a:sp3d extrusionH="57150" prstMaterial="matte">
              <a:bevelT w="63500" h="12700" prst="angle"/>
              <a:contourClr>
                <a:schemeClr val="bg1">
                  <a:lumMod val="65000"/>
                </a:schemeClr>
              </a:contourClr>
            </a:sp3d>
          </a:bodyPr>
          <a:lstStyle/>
          <a:p>
            <a:r>
              <a:rPr lang="en-US" sz="5400" cap="none" spc="0" dirty="0">
                <a:ln w="0"/>
                <a:solidFill>
                  <a:schemeClr val="accent1"/>
                </a:solidFill>
              </a:rPr>
              <a:t>Goals</a:t>
            </a:r>
            <a:endParaRPr lang="en-US" sz="5400" kern="1200" cap="none" spc="0" baseline="0" dirty="0">
              <a:ln w="0"/>
              <a:solidFill>
                <a:schemeClr val="accent1"/>
              </a:solidFill>
              <a:latin typeface="+mj-lt"/>
              <a:ea typeface="+mj-ea"/>
              <a:cs typeface="+mj-cs"/>
            </a:endParaRPr>
          </a:p>
        </p:txBody>
      </p:sp>
      <p:sp>
        <p:nvSpPr>
          <p:cNvPr id="7" name="TextBox 6">
            <a:extLst>
              <a:ext uri="{FF2B5EF4-FFF2-40B4-BE49-F238E27FC236}">
                <a16:creationId xmlns:a16="http://schemas.microsoft.com/office/drawing/2014/main" id="{CCE6DF52-62B9-4487-99FE-713234F81EEB}"/>
              </a:ext>
            </a:extLst>
          </p:cNvPr>
          <p:cNvSpPr txBox="1"/>
          <p:nvPr/>
        </p:nvSpPr>
        <p:spPr>
          <a:xfrm>
            <a:off x="5371093" y="1413063"/>
            <a:ext cx="6539169" cy="3539430"/>
          </a:xfrm>
          <a:prstGeom prst="rect">
            <a:avLst/>
          </a:prstGeom>
          <a:noFill/>
        </p:spPr>
        <p:txBody>
          <a:bodyPr wrap="square" rtlCol="0">
            <a:spAutoFit/>
          </a:bodyPr>
          <a:lstStyle/>
          <a:p>
            <a:r>
              <a:rPr lang="en-US" sz="3200" dirty="0">
                <a:solidFill>
                  <a:srgbClr val="0070C0"/>
                </a:solidFill>
              </a:rPr>
              <a:t>For Travel Experts and their clients…</a:t>
            </a:r>
          </a:p>
          <a:p>
            <a:endParaRPr lang="en-US" sz="2400" dirty="0"/>
          </a:p>
          <a:p>
            <a:pPr marL="285750" indent="-285750">
              <a:buFont typeface="Arial" panose="020B0604020202020204" pitchFamily="34" charset="0"/>
              <a:buChar char="•"/>
            </a:pPr>
            <a:r>
              <a:rPr lang="en-US" sz="2400" dirty="0"/>
              <a:t>Develop a website with professional style and intuitive functionality</a:t>
            </a:r>
          </a:p>
          <a:p>
            <a:r>
              <a:rPr lang="en-US" sz="2400" dirty="0"/>
              <a:t> </a:t>
            </a:r>
          </a:p>
          <a:p>
            <a:pPr marL="285750" indent="-285750">
              <a:buFont typeface="Arial" panose="020B0604020202020204" pitchFamily="34" charset="0"/>
              <a:buChar char="•"/>
            </a:pPr>
            <a:r>
              <a:rPr lang="en-US" sz="2400" dirty="0"/>
              <a:t>Create a web-based service, which is both user-friendly and optimized for mobile devices</a:t>
            </a:r>
          </a:p>
          <a:p>
            <a:endParaRPr lang="en-US" sz="2400" dirty="0"/>
          </a:p>
          <a:p>
            <a:pPr marL="285750" indent="-285750">
              <a:buFont typeface="Arial" panose="020B0604020202020204" pitchFamily="34" charset="0"/>
              <a:buChar char="•"/>
            </a:pPr>
            <a:r>
              <a:rPr lang="en-US" sz="2400" dirty="0"/>
              <a:t>Integrate existing database</a:t>
            </a:r>
          </a:p>
        </p:txBody>
      </p:sp>
      <p:pic>
        <p:nvPicPr>
          <p:cNvPr id="9" name="Picture 8" descr="A picture containing flower&#10;&#10;Description automatically generated">
            <a:extLst>
              <a:ext uri="{FF2B5EF4-FFF2-40B4-BE49-F238E27FC236}">
                <a16:creationId xmlns:a16="http://schemas.microsoft.com/office/drawing/2014/main" id="{7CD3B509-B3B9-417B-879B-D13EC37723AC}"/>
              </a:ext>
            </a:extLst>
          </p:cNvPr>
          <p:cNvPicPr>
            <a:picLocks noChangeAspect="1"/>
          </p:cNvPicPr>
          <p:nvPr/>
        </p:nvPicPr>
        <p:blipFill>
          <a:blip r:embed="rId2"/>
          <a:stretch>
            <a:fillRect/>
          </a:stretch>
        </p:blipFill>
        <p:spPr>
          <a:xfrm>
            <a:off x="58046" y="5954750"/>
            <a:ext cx="1202827" cy="1202827"/>
          </a:xfrm>
          <a:prstGeom prst="rect">
            <a:avLst/>
          </a:prstGeom>
        </p:spPr>
      </p:pic>
    </p:spTree>
    <p:extLst>
      <p:ext uri="{BB962C8B-B14F-4D97-AF65-F5344CB8AC3E}">
        <p14:creationId xmlns:p14="http://schemas.microsoft.com/office/powerpoint/2010/main" val="143443057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fade">
                                      <p:cBhvr>
                                        <p:cTn id="12" dur="500"/>
                                        <p:tgtEl>
                                          <p:spTgt spid="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animEffect transition="in" filter="fade">
                                      <p:cBhvr>
                                        <p:cTn id="17" dur="500"/>
                                        <p:tgtEl>
                                          <p:spTgt spid="7">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xEl>
                                              <p:pRg st="4" end="4"/>
                                            </p:txEl>
                                          </p:spTgt>
                                        </p:tgtEl>
                                        <p:attrNameLst>
                                          <p:attrName>style.visibility</p:attrName>
                                        </p:attrNameLst>
                                      </p:cBhvr>
                                      <p:to>
                                        <p:strVal val="visible"/>
                                      </p:to>
                                    </p:set>
                                    <p:animEffect transition="in" filter="fade">
                                      <p:cBhvr>
                                        <p:cTn id="22" dur="500"/>
                                        <p:tgtEl>
                                          <p:spTgt spid="7">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xEl>
                                              <p:pRg st="6" end="6"/>
                                            </p:txEl>
                                          </p:spTgt>
                                        </p:tgtEl>
                                        <p:attrNameLst>
                                          <p:attrName>style.visibility</p:attrName>
                                        </p:attrNameLst>
                                      </p:cBhvr>
                                      <p:to>
                                        <p:strVal val="visible"/>
                                      </p:to>
                                    </p:set>
                                    <p:animEffect transition="in" filter="fade">
                                      <p:cBhvr>
                                        <p:cTn id="27"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5" name="Rectangle 30">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2">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1260873" y="1586484"/>
            <a:ext cx="3685032" cy="3685032"/>
          </a:xfrm>
          <a:prstGeom prst="ellipse">
            <a:avLst/>
          </a:prstGeom>
          <a:solidFill>
            <a:schemeClr val="accent2">
              <a:lumMod val="75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vert="horz" lIns="182880" tIns="182880" rIns="182880" bIns="182880" rtlCol="0" anchor="ctr">
            <a:normAutofit/>
            <a:scene3d>
              <a:camera prst="orthographicFront"/>
              <a:lightRig rig="harsh" dir="t"/>
            </a:scene3d>
            <a:sp3d extrusionH="57150" prstMaterial="matte">
              <a:bevelT w="63500" h="12700" prst="angle"/>
              <a:contourClr>
                <a:schemeClr val="bg1">
                  <a:lumMod val="65000"/>
                </a:schemeClr>
              </a:contourClr>
            </a:sp3d>
          </a:bodyPr>
          <a:lstStyle/>
          <a:p>
            <a:r>
              <a:rPr lang="en-US" sz="5400" cap="none" spc="0" dirty="0">
                <a:ln w="0"/>
                <a:solidFill>
                  <a:schemeClr val="accent1"/>
                </a:solidFill>
              </a:rPr>
              <a:t>Scope</a:t>
            </a:r>
            <a:endParaRPr lang="en-US" sz="5400" kern="1200" cap="none" spc="0" baseline="0" dirty="0">
              <a:ln w="0"/>
              <a:solidFill>
                <a:schemeClr val="accent1"/>
              </a:solidFill>
              <a:latin typeface="+mj-lt"/>
              <a:ea typeface="+mj-ea"/>
              <a:cs typeface="+mj-cs"/>
            </a:endParaRPr>
          </a:p>
        </p:txBody>
      </p:sp>
      <p:sp>
        <p:nvSpPr>
          <p:cNvPr id="7" name="TextBox 6">
            <a:extLst>
              <a:ext uri="{FF2B5EF4-FFF2-40B4-BE49-F238E27FC236}">
                <a16:creationId xmlns:a16="http://schemas.microsoft.com/office/drawing/2014/main" id="{CCE6DF52-62B9-4487-99FE-713234F81EEB}"/>
              </a:ext>
            </a:extLst>
          </p:cNvPr>
          <p:cNvSpPr txBox="1"/>
          <p:nvPr/>
        </p:nvSpPr>
        <p:spPr>
          <a:xfrm>
            <a:off x="5371093" y="982176"/>
            <a:ext cx="6539169" cy="5016758"/>
          </a:xfrm>
          <a:prstGeom prst="rect">
            <a:avLst/>
          </a:prstGeom>
          <a:noFill/>
        </p:spPr>
        <p:txBody>
          <a:bodyPr wrap="square" rtlCol="0">
            <a:spAutoFit/>
          </a:bodyPr>
          <a:lstStyle/>
          <a:p>
            <a:r>
              <a:rPr lang="en-US" sz="3200" dirty="0">
                <a:solidFill>
                  <a:srgbClr val="0070C0"/>
                </a:solidFill>
              </a:rPr>
              <a:t>We Will…..</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Complete Pages for:</a:t>
            </a:r>
          </a:p>
          <a:p>
            <a:pPr marL="742950" lvl="1" indent="-285750">
              <a:buFont typeface="Arial" panose="020B0604020202020204" pitchFamily="34" charset="0"/>
              <a:buChar char="•"/>
            </a:pPr>
            <a:r>
              <a:rPr lang="en-US" sz="2400" dirty="0"/>
              <a:t>Home/Landing</a:t>
            </a:r>
          </a:p>
          <a:p>
            <a:pPr marL="742950" lvl="1" indent="-285750">
              <a:buFont typeface="Arial" panose="020B0604020202020204" pitchFamily="34" charset="0"/>
              <a:buChar char="•"/>
            </a:pPr>
            <a:r>
              <a:rPr lang="en-US" sz="2400" dirty="0"/>
              <a:t>Contact Info for Travel Agents</a:t>
            </a:r>
          </a:p>
          <a:p>
            <a:pPr marL="742950" lvl="1" indent="-285750">
              <a:buFont typeface="Arial" panose="020B0604020202020204" pitchFamily="34" charset="0"/>
              <a:buChar char="•"/>
            </a:pPr>
            <a:r>
              <a:rPr lang="en-US" sz="2400" dirty="0"/>
              <a:t>Customer Register Form</a:t>
            </a:r>
          </a:p>
          <a:p>
            <a:pPr marL="742950" lvl="1" indent="-285750">
              <a:buFont typeface="Arial" panose="020B0604020202020204" pitchFamily="34" charset="0"/>
              <a:buChar char="•"/>
            </a:pPr>
            <a:r>
              <a:rPr lang="en-US" sz="2400" dirty="0"/>
              <a:t>Listing of Vacation Packages</a:t>
            </a:r>
          </a:p>
          <a:p>
            <a:pPr marL="742950" lvl="1" indent="-285750">
              <a:buFont typeface="Arial" panose="020B0604020202020204" pitchFamily="34" charset="0"/>
              <a:buChar char="•"/>
            </a:pPr>
            <a:r>
              <a:rPr lang="en-US" sz="2400" dirty="0"/>
              <a:t>Login Form</a:t>
            </a:r>
          </a:p>
          <a:p>
            <a:r>
              <a:rPr lang="en-US" sz="2400" dirty="0"/>
              <a:t> </a:t>
            </a:r>
          </a:p>
          <a:p>
            <a:pPr marL="285750" indent="-285750">
              <a:buFont typeface="Arial" panose="020B0604020202020204" pitchFamily="34" charset="0"/>
              <a:buChar char="•"/>
            </a:pPr>
            <a:r>
              <a:rPr lang="en-US" sz="2400" dirty="0"/>
              <a:t>Implement Server-Side Integration</a:t>
            </a:r>
          </a:p>
          <a:p>
            <a:endParaRPr lang="en-US" sz="2400" dirty="0"/>
          </a:p>
          <a:p>
            <a:pPr marL="285750" indent="-285750">
              <a:buFont typeface="Arial" panose="020B0604020202020204" pitchFamily="34" charset="0"/>
              <a:buChar char="•"/>
            </a:pPr>
            <a:r>
              <a:rPr lang="en-US" sz="2400" dirty="0"/>
              <a:t>Complete Full Scope of prototype by December 9th</a:t>
            </a:r>
          </a:p>
        </p:txBody>
      </p:sp>
      <p:pic>
        <p:nvPicPr>
          <p:cNvPr id="8" name="Picture 7" descr="A picture containing flower&#10;&#10;Description automatically generated">
            <a:extLst>
              <a:ext uri="{FF2B5EF4-FFF2-40B4-BE49-F238E27FC236}">
                <a16:creationId xmlns:a16="http://schemas.microsoft.com/office/drawing/2014/main" id="{11376634-1C69-4E90-80EC-0E58DFF83F10}"/>
              </a:ext>
            </a:extLst>
          </p:cNvPr>
          <p:cNvPicPr>
            <a:picLocks noChangeAspect="1"/>
          </p:cNvPicPr>
          <p:nvPr/>
        </p:nvPicPr>
        <p:blipFill>
          <a:blip r:embed="rId2"/>
          <a:stretch>
            <a:fillRect/>
          </a:stretch>
        </p:blipFill>
        <p:spPr>
          <a:xfrm>
            <a:off x="58046" y="5954750"/>
            <a:ext cx="1202827" cy="1202827"/>
          </a:xfrm>
          <a:prstGeom prst="rect">
            <a:avLst/>
          </a:prstGeom>
        </p:spPr>
      </p:pic>
    </p:spTree>
    <p:extLst>
      <p:ext uri="{BB962C8B-B14F-4D97-AF65-F5344CB8AC3E}">
        <p14:creationId xmlns:p14="http://schemas.microsoft.com/office/powerpoint/2010/main" val="113636779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fade">
                                      <p:cBhvr>
                                        <p:cTn id="12" dur="500"/>
                                        <p:tgtEl>
                                          <p:spTgt spid="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animEffect transition="in" filter="fade">
                                      <p:cBhvr>
                                        <p:cTn id="17" dur="500"/>
                                        <p:tgtEl>
                                          <p:spTgt spid="7">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xEl>
                                              <p:pRg st="4" end="4"/>
                                            </p:txEl>
                                          </p:spTgt>
                                        </p:tgtEl>
                                        <p:attrNameLst>
                                          <p:attrName>style.visibility</p:attrName>
                                        </p:attrNameLst>
                                      </p:cBhvr>
                                      <p:to>
                                        <p:strVal val="visible"/>
                                      </p:to>
                                    </p:set>
                                    <p:animEffect transition="in" filter="fade">
                                      <p:cBhvr>
                                        <p:cTn id="22" dur="500"/>
                                        <p:tgtEl>
                                          <p:spTgt spid="7">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animEffect transition="in" filter="fade">
                                      <p:cBhvr>
                                        <p:cTn id="27" dur="500"/>
                                        <p:tgtEl>
                                          <p:spTgt spid="7">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
                                            <p:txEl>
                                              <p:pRg st="6" end="6"/>
                                            </p:txEl>
                                          </p:spTgt>
                                        </p:tgtEl>
                                        <p:attrNameLst>
                                          <p:attrName>style.visibility</p:attrName>
                                        </p:attrNameLst>
                                      </p:cBhvr>
                                      <p:to>
                                        <p:strVal val="visible"/>
                                      </p:to>
                                    </p:set>
                                    <p:animEffect transition="in" filter="fade">
                                      <p:cBhvr>
                                        <p:cTn id="32" dur="500"/>
                                        <p:tgtEl>
                                          <p:spTgt spid="7">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7">
                                            <p:txEl>
                                              <p:pRg st="7" end="7"/>
                                            </p:txEl>
                                          </p:spTgt>
                                        </p:tgtEl>
                                        <p:attrNameLst>
                                          <p:attrName>style.visibility</p:attrName>
                                        </p:attrNameLst>
                                      </p:cBhvr>
                                      <p:to>
                                        <p:strVal val="visible"/>
                                      </p:to>
                                    </p:set>
                                    <p:animEffect transition="in" filter="fade">
                                      <p:cBhvr>
                                        <p:cTn id="37" dur="500"/>
                                        <p:tgtEl>
                                          <p:spTgt spid="7">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7">
                                            <p:txEl>
                                              <p:pRg st="8" end="8"/>
                                            </p:txEl>
                                          </p:spTgt>
                                        </p:tgtEl>
                                        <p:attrNameLst>
                                          <p:attrName>style.visibility</p:attrName>
                                        </p:attrNameLst>
                                      </p:cBhvr>
                                      <p:to>
                                        <p:strVal val="visible"/>
                                      </p:to>
                                    </p:set>
                                    <p:animEffect transition="in" filter="fade">
                                      <p:cBhvr>
                                        <p:cTn id="42" dur="500"/>
                                        <p:tgtEl>
                                          <p:spTgt spid="7">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7">
                                            <p:txEl>
                                              <p:pRg st="9" end="9"/>
                                            </p:txEl>
                                          </p:spTgt>
                                        </p:tgtEl>
                                        <p:attrNameLst>
                                          <p:attrName>style.visibility</p:attrName>
                                        </p:attrNameLst>
                                      </p:cBhvr>
                                      <p:to>
                                        <p:strVal val="visible"/>
                                      </p:to>
                                    </p:set>
                                    <p:animEffect transition="in" filter="fade">
                                      <p:cBhvr>
                                        <p:cTn id="47" dur="500"/>
                                        <p:tgtEl>
                                          <p:spTgt spid="7">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7">
                                            <p:txEl>
                                              <p:pRg st="11" end="11"/>
                                            </p:txEl>
                                          </p:spTgt>
                                        </p:tgtEl>
                                        <p:attrNameLst>
                                          <p:attrName>style.visibility</p:attrName>
                                        </p:attrNameLst>
                                      </p:cBhvr>
                                      <p:to>
                                        <p:strVal val="visible"/>
                                      </p:to>
                                    </p:set>
                                    <p:animEffect transition="in" filter="fade">
                                      <p:cBhvr>
                                        <p:cTn id="52" dur="500"/>
                                        <p:tgtEl>
                                          <p:spTgt spid="7">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5" name="Rectangle 30">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2">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Diagram 7">
            <a:extLst>
              <a:ext uri="{FF2B5EF4-FFF2-40B4-BE49-F238E27FC236}">
                <a16:creationId xmlns:a16="http://schemas.microsoft.com/office/drawing/2014/main" id="{8545D6FE-458F-492D-908C-26113A0BD20F}"/>
              </a:ext>
            </a:extLst>
          </p:cNvPr>
          <p:cNvGraphicFramePr/>
          <p:nvPr>
            <p:extLst>
              <p:ext uri="{D42A27DB-BD31-4B8C-83A1-F6EECF244321}">
                <p14:modId xmlns:p14="http://schemas.microsoft.com/office/powerpoint/2010/main" val="2769951736"/>
              </p:ext>
            </p:extLst>
          </p:nvPr>
        </p:nvGraphicFramePr>
        <p:xfrm>
          <a:off x="5227652" y="172453"/>
          <a:ext cx="6826051" cy="651309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1260873" y="1586484"/>
            <a:ext cx="3685032" cy="3685032"/>
          </a:xfrm>
          <a:prstGeom prst="ellipse">
            <a:avLst/>
          </a:prstGeom>
          <a:solidFill>
            <a:schemeClr val="accent2">
              <a:lumMod val="75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vert="horz" lIns="182880" tIns="182880" rIns="182880" bIns="182880" rtlCol="0" anchor="ctr">
            <a:normAutofit/>
            <a:scene3d>
              <a:camera prst="orthographicFront"/>
              <a:lightRig rig="harsh" dir="t"/>
            </a:scene3d>
            <a:sp3d extrusionH="57150" prstMaterial="matte">
              <a:bevelT w="63500" h="12700" prst="angle"/>
              <a:contourClr>
                <a:schemeClr val="bg1">
                  <a:lumMod val="65000"/>
                </a:schemeClr>
              </a:contourClr>
            </a:sp3d>
          </a:bodyPr>
          <a:lstStyle/>
          <a:p>
            <a:r>
              <a:rPr lang="en-US" sz="4100" cap="none" spc="0" dirty="0">
                <a:ln w="0"/>
                <a:solidFill>
                  <a:schemeClr val="accent1"/>
                </a:solidFill>
              </a:rPr>
              <a:t>Objectives</a:t>
            </a:r>
            <a:endParaRPr lang="en-US" sz="4100" kern="1200" cap="none" spc="0" baseline="0" dirty="0">
              <a:ln w="0"/>
              <a:solidFill>
                <a:schemeClr val="accent1"/>
              </a:solidFill>
              <a:latin typeface="+mj-lt"/>
              <a:ea typeface="+mj-ea"/>
              <a:cs typeface="+mj-cs"/>
            </a:endParaRPr>
          </a:p>
        </p:txBody>
      </p:sp>
      <p:pic>
        <p:nvPicPr>
          <p:cNvPr id="9" name="Picture 8" descr="A picture containing flower&#10;&#10;Description automatically generated">
            <a:extLst>
              <a:ext uri="{FF2B5EF4-FFF2-40B4-BE49-F238E27FC236}">
                <a16:creationId xmlns:a16="http://schemas.microsoft.com/office/drawing/2014/main" id="{35FE6124-7C8B-4905-B158-2CB7AB1BEB3F}"/>
              </a:ext>
            </a:extLst>
          </p:cNvPr>
          <p:cNvPicPr>
            <a:picLocks noChangeAspect="1"/>
          </p:cNvPicPr>
          <p:nvPr/>
        </p:nvPicPr>
        <p:blipFill>
          <a:blip r:embed="rId7"/>
          <a:stretch>
            <a:fillRect/>
          </a:stretch>
        </p:blipFill>
        <p:spPr>
          <a:xfrm>
            <a:off x="58046" y="5954750"/>
            <a:ext cx="1202827" cy="1202827"/>
          </a:xfrm>
          <a:prstGeom prst="rect">
            <a:avLst/>
          </a:prstGeom>
        </p:spPr>
      </p:pic>
    </p:spTree>
    <p:extLst>
      <p:ext uri="{BB962C8B-B14F-4D97-AF65-F5344CB8AC3E}">
        <p14:creationId xmlns:p14="http://schemas.microsoft.com/office/powerpoint/2010/main" val="3722734523"/>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5" name="Rectangle 30">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2">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1260873" y="1586484"/>
            <a:ext cx="3685032" cy="3685032"/>
          </a:xfrm>
          <a:prstGeom prst="ellipse">
            <a:avLst/>
          </a:prstGeom>
          <a:solidFill>
            <a:schemeClr val="accent2">
              <a:lumMod val="75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vert="horz" lIns="182880" tIns="182880" rIns="182880" bIns="182880" rtlCol="0" anchor="ctr">
            <a:normAutofit/>
            <a:scene3d>
              <a:camera prst="orthographicFront"/>
              <a:lightRig rig="harsh" dir="t"/>
            </a:scene3d>
            <a:sp3d extrusionH="57150" prstMaterial="matte">
              <a:bevelT w="63500" h="12700" prst="angle"/>
              <a:contourClr>
                <a:schemeClr val="bg1">
                  <a:lumMod val="65000"/>
                </a:schemeClr>
              </a:contourClr>
            </a:sp3d>
          </a:bodyPr>
          <a:lstStyle/>
          <a:p>
            <a:r>
              <a:rPr lang="en-US" sz="4100" cap="none" spc="0" dirty="0">
                <a:ln w="0"/>
                <a:solidFill>
                  <a:schemeClr val="accent1"/>
                </a:solidFill>
              </a:rPr>
              <a:t>Timeline</a:t>
            </a:r>
            <a:endParaRPr lang="en-US" sz="4100" kern="1200" cap="none" spc="0" baseline="0" dirty="0">
              <a:ln w="0"/>
              <a:solidFill>
                <a:schemeClr val="accent1"/>
              </a:solidFill>
              <a:latin typeface="+mj-lt"/>
              <a:ea typeface="+mj-ea"/>
              <a:cs typeface="+mj-cs"/>
            </a:endParaRPr>
          </a:p>
        </p:txBody>
      </p:sp>
      <p:graphicFrame>
        <p:nvGraphicFramePr>
          <p:cNvPr id="8" name="Content Placeholder 2" descr="SmartArt Timeline graphic placeholder">
            <a:extLst>
              <a:ext uri="{FF2B5EF4-FFF2-40B4-BE49-F238E27FC236}">
                <a16:creationId xmlns:a16="http://schemas.microsoft.com/office/drawing/2014/main" id="{EE456543-9F92-4231-9733-34B839B688F2}"/>
              </a:ext>
            </a:extLst>
          </p:cNvPr>
          <p:cNvGraphicFramePr/>
          <p:nvPr>
            <p:extLst>
              <p:ext uri="{D42A27DB-BD31-4B8C-83A1-F6EECF244321}">
                <p14:modId xmlns:p14="http://schemas.microsoft.com/office/powerpoint/2010/main" val="226385837"/>
              </p:ext>
            </p:extLst>
          </p:nvPr>
        </p:nvGraphicFramePr>
        <p:xfrm>
          <a:off x="4943911" y="983842"/>
          <a:ext cx="7147826" cy="48903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8" descr="A picture containing flower&#10;&#10;Description automatically generated">
            <a:extLst>
              <a:ext uri="{FF2B5EF4-FFF2-40B4-BE49-F238E27FC236}">
                <a16:creationId xmlns:a16="http://schemas.microsoft.com/office/drawing/2014/main" id="{6DC1B200-9FCB-4A04-A1EF-05290E6A1D07}"/>
              </a:ext>
            </a:extLst>
          </p:cNvPr>
          <p:cNvPicPr>
            <a:picLocks noChangeAspect="1"/>
          </p:cNvPicPr>
          <p:nvPr/>
        </p:nvPicPr>
        <p:blipFill>
          <a:blip r:embed="rId7"/>
          <a:stretch>
            <a:fillRect/>
          </a:stretch>
        </p:blipFill>
        <p:spPr>
          <a:xfrm>
            <a:off x="58046" y="5954750"/>
            <a:ext cx="1202827" cy="1202827"/>
          </a:xfrm>
          <a:prstGeom prst="rect">
            <a:avLst/>
          </a:prstGeom>
        </p:spPr>
      </p:pic>
    </p:spTree>
    <p:extLst>
      <p:ext uri="{BB962C8B-B14F-4D97-AF65-F5344CB8AC3E}">
        <p14:creationId xmlns:p14="http://schemas.microsoft.com/office/powerpoint/2010/main" val="1963068320"/>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5" name="Rectangle 30">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2">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1260873" y="1586484"/>
            <a:ext cx="3685032" cy="3685032"/>
          </a:xfrm>
          <a:prstGeom prst="ellipse">
            <a:avLst/>
          </a:prstGeom>
          <a:solidFill>
            <a:schemeClr val="accent2">
              <a:lumMod val="75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vert="horz" lIns="182880" tIns="182880" rIns="182880" bIns="182880" rtlCol="0" anchor="ctr">
            <a:normAutofit/>
            <a:scene3d>
              <a:camera prst="orthographicFront"/>
              <a:lightRig rig="harsh" dir="t"/>
            </a:scene3d>
            <a:sp3d extrusionH="57150" prstMaterial="matte">
              <a:bevelT w="63500" h="12700" prst="angle"/>
              <a:contourClr>
                <a:schemeClr val="bg1">
                  <a:lumMod val="65000"/>
                </a:schemeClr>
              </a:contourClr>
            </a:sp3d>
          </a:bodyPr>
          <a:lstStyle/>
          <a:p>
            <a:r>
              <a:rPr lang="en-US" sz="3200" cap="none" spc="0" dirty="0">
                <a:ln w="0"/>
                <a:solidFill>
                  <a:schemeClr val="accent1"/>
                </a:solidFill>
              </a:rPr>
              <a:t>Design and Functionality</a:t>
            </a:r>
            <a:endParaRPr lang="en-US" sz="3200" kern="1200" cap="none" spc="0" baseline="0" dirty="0">
              <a:ln w="0"/>
              <a:solidFill>
                <a:schemeClr val="accent1"/>
              </a:solidFill>
              <a:latin typeface="+mj-lt"/>
              <a:ea typeface="+mj-ea"/>
              <a:cs typeface="+mj-cs"/>
            </a:endParaRPr>
          </a:p>
        </p:txBody>
      </p:sp>
      <p:sp>
        <p:nvSpPr>
          <p:cNvPr id="7" name="TextBox 6">
            <a:extLst>
              <a:ext uri="{FF2B5EF4-FFF2-40B4-BE49-F238E27FC236}">
                <a16:creationId xmlns:a16="http://schemas.microsoft.com/office/drawing/2014/main" id="{CCE6DF52-62B9-4487-99FE-713234F81EEB}"/>
              </a:ext>
            </a:extLst>
          </p:cNvPr>
          <p:cNvSpPr txBox="1"/>
          <p:nvPr/>
        </p:nvSpPr>
        <p:spPr>
          <a:xfrm>
            <a:off x="5371093" y="1597729"/>
            <a:ext cx="6539169" cy="3662541"/>
          </a:xfrm>
          <a:prstGeom prst="rect">
            <a:avLst/>
          </a:prstGeom>
          <a:noFill/>
        </p:spPr>
        <p:txBody>
          <a:bodyPr wrap="square" rtlCol="0">
            <a:spAutoFit/>
          </a:bodyPr>
          <a:lstStyle/>
          <a:p>
            <a:r>
              <a:rPr lang="en-US" sz="3200" dirty="0">
                <a:solidFill>
                  <a:srgbClr val="0070C0"/>
                </a:solidFill>
              </a:rPr>
              <a:t>Design</a:t>
            </a:r>
          </a:p>
          <a:p>
            <a:pPr marL="285750" indent="-285750">
              <a:buFont typeface="Arial" panose="020B0604020202020204" pitchFamily="34" charset="0"/>
              <a:buChar char="•"/>
            </a:pPr>
            <a:r>
              <a:rPr lang="en-US" sz="2400" dirty="0"/>
              <a:t>Clean modern design</a:t>
            </a:r>
          </a:p>
          <a:p>
            <a:pPr marL="285750" indent="-285750">
              <a:buFont typeface="Arial" panose="020B0604020202020204" pitchFamily="34" charset="0"/>
              <a:buChar char="•"/>
            </a:pPr>
            <a:r>
              <a:rPr lang="en-US" sz="2400" dirty="0"/>
              <a:t>Robust “bootstrap” layout</a:t>
            </a:r>
          </a:p>
          <a:p>
            <a:endParaRPr lang="en-US" sz="2400" dirty="0">
              <a:solidFill>
                <a:srgbClr val="0070C0"/>
              </a:solidFill>
            </a:endParaRPr>
          </a:p>
          <a:p>
            <a:r>
              <a:rPr lang="en-US" sz="3200" dirty="0">
                <a:solidFill>
                  <a:srgbClr val="0070C0"/>
                </a:solidFill>
              </a:rPr>
              <a:t>Functionality</a:t>
            </a:r>
          </a:p>
          <a:p>
            <a:pPr marL="342900" indent="-342900">
              <a:buFont typeface="Arial" panose="020B0604020202020204" pitchFamily="34" charset="0"/>
              <a:buChar char="•"/>
            </a:pPr>
            <a:r>
              <a:rPr lang="en-US" sz="2400" dirty="0"/>
              <a:t>Data Verification</a:t>
            </a:r>
          </a:p>
          <a:p>
            <a:pPr marL="342900" indent="-342900">
              <a:buFont typeface="Arial" panose="020B0604020202020204" pitchFamily="34" charset="0"/>
              <a:buChar char="•"/>
            </a:pPr>
            <a:r>
              <a:rPr lang="en-US" sz="2400" dirty="0"/>
              <a:t>Import and Export data with ease</a:t>
            </a:r>
          </a:p>
          <a:p>
            <a:pPr marL="342900" indent="-342900">
              <a:buFont typeface="Arial" panose="020B0604020202020204" pitchFamily="34" charset="0"/>
              <a:buChar char="•"/>
            </a:pPr>
            <a:r>
              <a:rPr lang="en-US" sz="2400" dirty="0"/>
              <a:t>User Authentication</a:t>
            </a:r>
          </a:p>
          <a:p>
            <a:pPr marL="342900" indent="-342900">
              <a:buFont typeface="Arial" panose="020B0604020202020204" pitchFamily="34" charset="0"/>
              <a:buChar char="•"/>
            </a:pPr>
            <a:r>
              <a:rPr lang="en-US" sz="2400" dirty="0"/>
              <a:t>Print reports “on the fly”</a:t>
            </a:r>
          </a:p>
        </p:txBody>
      </p:sp>
      <p:pic>
        <p:nvPicPr>
          <p:cNvPr id="8" name="Picture 7" descr="A picture containing flower&#10;&#10;Description automatically generated">
            <a:extLst>
              <a:ext uri="{FF2B5EF4-FFF2-40B4-BE49-F238E27FC236}">
                <a16:creationId xmlns:a16="http://schemas.microsoft.com/office/drawing/2014/main" id="{596CACB7-4341-480D-930C-1B3B5137AB4A}"/>
              </a:ext>
            </a:extLst>
          </p:cNvPr>
          <p:cNvPicPr>
            <a:picLocks noChangeAspect="1"/>
          </p:cNvPicPr>
          <p:nvPr/>
        </p:nvPicPr>
        <p:blipFill>
          <a:blip r:embed="rId2"/>
          <a:stretch>
            <a:fillRect/>
          </a:stretch>
        </p:blipFill>
        <p:spPr>
          <a:xfrm>
            <a:off x="58046" y="5954750"/>
            <a:ext cx="1202827" cy="1202827"/>
          </a:xfrm>
          <a:prstGeom prst="rect">
            <a:avLst/>
          </a:prstGeom>
        </p:spPr>
      </p:pic>
    </p:spTree>
    <p:extLst>
      <p:ext uri="{BB962C8B-B14F-4D97-AF65-F5344CB8AC3E}">
        <p14:creationId xmlns:p14="http://schemas.microsoft.com/office/powerpoint/2010/main" val="200207039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fade">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xEl>
                                              <p:pRg st="4" end="4"/>
                                            </p:txEl>
                                          </p:spTgt>
                                        </p:tgtEl>
                                        <p:attrNameLst>
                                          <p:attrName>style.visibility</p:attrName>
                                        </p:attrNameLst>
                                      </p:cBhvr>
                                      <p:to>
                                        <p:strVal val="visible"/>
                                      </p:to>
                                    </p:set>
                                    <p:animEffect transition="in" filter="fade">
                                      <p:cBhvr>
                                        <p:cTn id="22" dur="500"/>
                                        <p:tgtEl>
                                          <p:spTgt spid="7">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animEffect transition="in" filter="fade">
                                      <p:cBhvr>
                                        <p:cTn id="27" dur="500"/>
                                        <p:tgtEl>
                                          <p:spTgt spid="7">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
                                            <p:txEl>
                                              <p:pRg st="6" end="6"/>
                                            </p:txEl>
                                          </p:spTgt>
                                        </p:tgtEl>
                                        <p:attrNameLst>
                                          <p:attrName>style.visibility</p:attrName>
                                        </p:attrNameLst>
                                      </p:cBhvr>
                                      <p:to>
                                        <p:strVal val="visible"/>
                                      </p:to>
                                    </p:set>
                                    <p:animEffect transition="in" filter="fade">
                                      <p:cBhvr>
                                        <p:cTn id="32" dur="500"/>
                                        <p:tgtEl>
                                          <p:spTgt spid="7">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7">
                                            <p:txEl>
                                              <p:pRg st="7" end="7"/>
                                            </p:txEl>
                                          </p:spTgt>
                                        </p:tgtEl>
                                        <p:attrNameLst>
                                          <p:attrName>style.visibility</p:attrName>
                                        </p:attrNameLst>
                                      </p:cBhvr>
                                      <p:to>
                                        <p:strVal val="visible"/>
                                      </p:to>
                                    </p:set>
                                    <p:animEffect transition="in" filter="fade">
                                      <p:cBhvr>
                                        <p:cTn id="37" dur="500"/>
                                        <p:tgtEl>
                                          <p:spTgt spid="7">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7">
                                            <p:txEl>
                                              <p:pRg st="8" end="8"/>
                                            </p:txEl>
                                          </p:spTgt>
                                        </p:tgtEl>
                                        <p:attrNameLst>
                                          <p:attrName>style.visibility</p:attrName>
                                        </p:attrNameLst>
                                      </p:cBhvr>
                                      <p:to>
                                        <p:strVal val="visible"/>
                                      </p:to>
                                    </p:set>
                                    <p:animEffect transition="in" filter="fade">
                                      <p:cBhvr>
                                        <p:cTn id="42" dur="500"/>
                                        <p:tgtEl>
                                          <p:spTgt spid="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5" name="Rectangle 30">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2">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1260873" y="1586484"/>
            <a:ext cx="3685032" cy="3685032"/>
          </a:xfrm>
          <a:prstGeom prst="ellipse">
            <a:avLst/>
          </a:prstGeom>
          <a:solidFill>
            <a:schemeClr val="accent2">
              <a:lumMod val="75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vert="horz" lIns="182880" tIns="182880" rIns="182880" bIns="182880" rtlCol="0" anchor="ctr">
            <a:normAutofit/>
            <a:scene3d>
              <a:camera prst="orthographicFront"/>
              <a:lightRig rig="harsh" dir="t"/>
            </a:scene3d>
            <a:sp3d extrusionH="57150" prstMaterial="matte">
              <a:bevelT w="63500" h="12700" prst="angle"/>
              <a:contourClr>
                <a:schemeClr val="bg1">
                  <a:lumMod val="65000"/>
                </a:schemeClr>
              </a:contourClr>
            </a:sp3d>
          </a:bodyPr>
          <a:lstStyle/>
          <a:p>
            <a:r>
              <a:rPr lang="en-US" sz="4100" cap="none" spc="0" dirty="0">
                <a:ln w="0"/>
                <a:solidFill>
                  <a:schemeClr val="accent1"/>
                </a:solidFill>
              </a:rPr>
              <a:t>Demo</a:t>
            </a:r>
            <a:endParaRPr lang="en-US" sz="4100" kern="1200" cap="none" spc="0" baseline="0" dirty="0">
              <a:ln w="0"/>
              <a:solidFill>
                <a:schemeClr val="accent1"/>
              </a:solidFill>
              <a:latin typeface="+mj-lt"/>
              <a:ea typeface="+mj-ea"/>
              <a:cs typeface="+mj-cs"/>
            </a:endParaRPr>
          </a:p>
        </p:txBody>
      </p:sp>
      <p:sp>
        <p:nvSpPr>
          <p:cNvPr id="7" name="TextBox 6">
            <a:extLst>
              <a:ext uri="{FF2B5EF4-FFF2-40B4-BE49-F238E27FC236}">
                <a16:creationId xmlns:a16="http://schemas.microsoft.com/office/drawing/2014/main" id="{CCE6DF52-62B9-4487-99FE-713234F81EEB}"/>
              </a:ext>
            </a:extLst>
          </p:cNvPr>
          <p:cNvSpPr txBox="1"/>
          <p:nvPr/>
        </p:nvSpPr>
        <p:spPr>
          <a:xfrm>
            <a:off x="6361994" y="3136610"/>
            <a:ext cx="5656854" cy="584775"/>
          </a:xfrm>
          <a:prstGeom prst="rect">
            <a:avLst/>
          </a:prstGeom>
          <a:noFill/>
        </p:spPr>
        <p:txBody>
          <a:bodyPr wrap="square" rtlCol="0">
            <a:spAutoFit/>
          </a:bodyPr>
          <a:lstStyle/>
          <a:p>
            <a:r>
              <a:rPr lang="en-US" sz="3200" dirty="0">
                <a:hlinkClick r:id="rId2"/>
              </a:rPr>
              <a:t>http://localhost:8000/index.html</a:t>
            </a:r>
            <a:endParaRPr lang="en-US" sz="3200" dirty="0"/>
          </a:p>
        </p:txBody>
      </p:sp>
      <p:sp>
        <p:nvSpPr>
          <p:cNvPr id="8" name="Action Button: Get Information 7">
            <a:hlinkClick r:id="rId2" highlightClick="1"/>
            <a:extLst>
              <a:ext uri="{FF2B5EF4-FFF2-40B4-BE49-F238E27FC236}">
                <a16:creationId xmlns:a16="http://schemas.microsoft.com/office/drawing/2014/main" id="{B99FE4D7-A0CC-4A75-8E11-F413497F032F}"/>
              </a:ext>
            </a:extLst>
          </p:cNvPr>
          <p:cNvSpPr/>
          <p:nvPr/>
        </p:nvSpPr>
        <p:spPr>
          <a:xfrm>
            <a:off x="5626768" y="3136610"/>
            <a:ext cx="735225" cy="584775"/>
          </a:xfrm>
          <a:prstGeom prst="actionButtonInformation">
            <a:avLst/>
          </a:prstGeom>
          <a:solidFill>
            <a:schemeClr val="accent2">
              <a:lumMod val="7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9" name="Picture 8" descr="A picture containing flower&#10;&#10;Description automatically generated">
            <a:extLst>
              <a:ext uri="{FF2B5EF4-FFF2-40B4-BE49-F238E27FC236}">
                <a16:creationId xmlns:a16="http://schemas.microsoft.com/office/drawing/2014/main" id="{F6C1995A-1626-440B-BF07-8C8841FDD299}"/>
              </a:ext>
            </a:extLst>
          </p:cNvPr>
          <p:cNvPicPr>
            <a:picLocks noChangeAspect="1"/>
          </p:cNvPicPr>
          <p:nvPr/>
        </p:nvPicPr>
        <p:blipFill>
          <a:blip r:embed="rId3"/>
          <a:stretch>
            <a:fillRect/>
          </a:stretch>
        </p:blipFill>
        <p:spPr>
          <a:xfrm>
            <a:off x="58046" y="5954750"/>
            <a:ext cx="1202827" cy="1202827"/>
          </a:xfrm>
          <a:prstGeom prst="rect">
            <a:avLst/>
          </a:prstGeom>
        </p:spPr>
      </p:pic>
    </p:spTree>
    <p:extLst>
      <p:ext uri="{BB962C8B-B14F-4D97-AF65-F5344CB8AC3E}">
        <p14:creationId xmlns:p14="http://schemas.microsoft.com/office/powerpoint/2010/main" val="1601679517"/>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5" name="Rectangle 30">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2">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1260873" y="1586484"/>
            <a:ext cx="3685032" cy="3685032"/>
          </a:xfrm>
          <a:prstGeom prst="ellipse">
            <a:avLst/>
          </a:prstGeom>
          <a:solidFill>
            <a:schemeClr val="accent2">
              <a:lumMod val="75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vert="horz" lIns="182880" tIns="182880" rIns="182880" bIns="182880" rtlCol="0" anchor="ctr">
            <a:normAutofit/>
            <a:scene3d>
              <a:camera prst="orthographicFront"/>
              <a:lightRig rig="harsh" dir="t"/>
            </a:scene3d>
            <a:sp3d extrusionH="57150" prstMaterial="matte">
              <a:bevelT w="63500" h="12700" prst="angle"/>
              <a:contourClr>
                <a:schemeClr val="bg1">
                  <a:lumMod val="65000"/>
                </a:schemeClr>
              </a:contourClr>
            </a:sp3d>
          </a:bodyPr>
          <a:lstStyle/>
          <a:p>
            <a:r>
              <a:rPr lang="en-US" sz="4100" cap="none" spc="0" dirty="0">
                <a:ln w="0"/>
                <a:solidFill>
                  <a:schemeClr val="accent1"/>
                </a:solidFill>
              </a:rPr>
              <a:t>Cost</a:t>
            </a:r>
            <a:endParaRPr lang="en-US" sz="4100" kern="1200" cap="none" spc="0" baseline="0" dirty="0">
              <a:ln w="0"/>
              <a:solidFill>
                <a:schemeClr val="accent1"/>
              </a:solidFill>
              <a:latin typeface="+mj-lt"/>
              <a:ea typeface="+mj-ea"/>
              <a:cs typeface="+mj-cs"/>
            </a:endParaRPr>
          </a:p>
        </p:txBody>
      </p:sp>
      <p:pic>
        <p:nvPicPr>
          <p:cNvPr id="10" name="Picture 9" descr="A picture containing flower&#10;&#10;Description automatically generated">
            <a:extLst>
              <a:ext uri="{FF2B5EF4-FFF2-40B4-BE49-F238E27FC236}">
                <a16:creationId xmlns:a16="http://schemas.microsoft.com/office/drawing/2014/main" id="{A5150A1D-AE40-4563-BD3C-71ED39774A9E}"/>
              </a:ext>
            </a:extLst>
          </p:cNvPr>
          <p:cNvPicPr>
            <a:picLocks noChangeAspect="1"/>
          </p:cNvPicPr>
          <p:nvPr/>
        </p:nvPicPr>
        <p:blipFill>
          <a:blip r:embed="rId2"/>
          <a:stretch>
            <a:fillRect/>
          </a:stretch>
        </p:blipFill>
        <p:spPr>
          <a:xfrm>
            <a:off x="58046" y="5954750"/>
            <a:ext cx="1202827" cy="1202827"/>
          </a:xfrm>
          <a:prstGeom prst="rect">
            <a:avLst/>
          </a:prstGeom>
        </p:spPr>
      </p:pic>
      <p:graphicFrame>
        <p:nvGraphicFramePr>
          <p:cNvPr id="6" name="Diagram 5">
            <a:extLst>
              <a:ext uri="{FF2B5EF4-FFF2-40B4-BE49-F238E27FC236}">
                <a16:creationId xmlns:a16="http://schemas.microsoft.com/office/drawing/2014/main" id="{C11BD37B-412A-4D08-9C9A-398CDE9BFE5A}"/>
              </a:ext>
            </a:extLst>
          </p:cNvPr>
          <p:cNvGraphicFramePr/>
          <p:nvPr>
            <p:extLst>
              <p:ext uri="{D42A27DB-BD31-4B8C-83A1-F6EECF244321}">
                <p14:modId xmlns:p14="http://schemas.microsoft.com/office/powerpoint/2010/main" val="2541809310"/>
              </p:ext>
            </p:extLst>
          </p:nvPr>
        </p:nvGraphicFramePr>
        <p:xfrm>
          <a:off x="4456362" y="1695339"/>
          <a:ext cx="8128000" cy="34673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78825513"/>
      </p:ext>
    </p:extLst>
  </p:cSld>
  <p:clrMapOvr>
    <a:masterClrMapping/>
  </p:clrMapOvr>
  <p:transition spd="slow">
    <p:wipe/>
  </p:transition>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A451F4C-A3A1-4FF3-AEA5-AE3EFF175B02}">
  <ds:schemaRefs>
    <ds:schemaRef ds:uri="http://schemas.microsoft.com/sharepoint/v3/contenttype/forms"/>
  </ds:schemaRefs>
</ds:datastoreItem>
</file>

<file path=customXml/itemProps2.xml><?xml version="1.0" encoding="utf-8"?>
<ds:datastoreItem xmlns:ds="http://schemas.openxmlformats.org/officeDocument/2006/customXml" ds:itemID="{48775A23-75CA-4614-9647-C9B2CE742CA2}">
  <ds:schemaRefs>
    <ds:schemaRef ds:uri="16c05727-aa75-4e4a-9b5f-8a80a1165891"/>
    <ds:schemaRef ds:uri="http://www.w3.org/XML/1998/namespace"/>
    <ds:schemaRef ds:uri="http://schemas.microsoft.com/office/infopath/2007/PartnerControls"/>
    <ds:schemaRef ds:uri="http://purl.org/dc/elements/1.1/"/>
    <ds:schemaRef ds:uri="http://schemas.microsoft.com/office/2006/metadata/properties"/>
    <ds:schemaRef ds:uri="http://schemas.microsoft.com/office/2006/documentManagement/types"/>
    <ds:schemaRef ds:uri="http://purl.org/dc/terms/"/>
    <ds:schemaRef ds:uri="http://purl.org/dc/dcmitype/"/>
    <ds:schemaRef ds:uri="http://schemas.openxmlformats.org/package/2006/metadata/core-properties"/>
    <ds:schemaRef ds:uri="71af3243-3dd4-4a8d-8c0d-dd76da1f02a5"/>
  </ds:schemaRefs>
</ds:datastoreItem>
</file>

<file path=customXml/itemProps3.xml><?xml version="1.0" encoding="utf-8"?>
<ds:datastoreItem xmlns:ds="http://schemas.openxmlformats.org/officeDocument/2006/customXml" ds:itemID="{F009F5EF-575C-40E7-A9C5-EC1F2A5548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335</Words>
  <Application>Microsoft Office PowerPoint</Application>
  <PresentationFormat>Widescreen</PresentationFormat>
  <Paragraphs>92</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Gill Sans MT</vt:lpstr>
      <vt:lpstr>Parcel</vt:lpstr>
      <vt:lpstr>TRAVEL EXPERTS  Website Proposal</vt:lpstr>
      <vt:lpstr>Our Team</vt:lpstr>
      <vt:lpstr>Goals</vt:lpstr>
      <vt:lpstr>Scope</vt:lpstr>
      <vt:lpstr>Objectives</vt:lpstr>
      <vt:lpstr>Timeline</vt:lpstr>
      <vt:lpstr>Design and Functionality</vt:lpstr>
      <vt:lpstr>Demo</vt:lpstr>
      <vt:lpstr>Cost</vt:lpstr>
      <vt:lpstr>Considerations</vt:lpstr>
      <vt:lpstr>Why Us?</vt:lpstr>
      <vt:lpstr>Offer</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2019-12-06T02:53:23Z</dcterms:created>
  <dcterms:modified xsi:type="dcterms:W3CDTF">2019-12-06T15:41:45Z</dcterms:modified>
</cp:coreProperties>
</file>